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2.xml" ContentType="application/vnd.openxmlformats-officedocument.theme+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theme/theme3.xml" ContentType="application/vnd.openxmlformats-officedocument.theme+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theme/theme4.xml" ContentType="application/vnd.openxmlformats-officedocument.theme+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theme/theme5.xml" ContentType="application/vnd.openxmlformats-officedocument.theme+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theme/theme6.xml" ContentType="application/vnd.openxmlformats-officedocument.theme+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theme/theme7.xml" ContentType="application/vnd.openxmlformats-officedocument.theme+xml"/>
  <Override PartName="/ppt/theme/theme8.xml" ContentType="application/vnd.openxmlformats-officedocument.theme+xml"/>
  <Override PartName="/ppt/theme/theme9.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4" r:id="rId2"/>
    <p:sldMasterId id="2147483676" r:id="rId3"/>
    <p:sldMasterId id="2147483688" r:id="rId4"/>
    <p:sldMasterId id="2147483700" r:id="rId5"/>
    <p:sldMasterId id="2147483712" r:id="rId6"/>
    <p:sldMasterId id="2147483724" r:id="rId7"/>
  </p:sldMasterIdLst>
  <p:notesMasterIdLst>
    <p:notesMasterId r:id="rId49"/>
  </p:notesMasterIdLst>
  <p:handoutMasterIdLst>
    <p:handoutMasterId r:id="rId50"/>
  </p:handoutMasterIdLst>
  <p:sldIdLst>
    <p:sldId id="311" r:id="rId8"/>
    <p:sldId id="295" r:id="rId9"/>
    <p:sldId id="307" r:id="rId10"/>
    <p:sldId id="271" r:id="rId11"/>
    <p:sldId id="265" r:id="rId12"/>
    <p:sldId id="389" r:id="rId13"/>
    <p:sldId id="393" r:id="rId14"/>
    <p:sldId id="390" r:id="rId15"/>
    <p:sldId id="396" r:id="rId16"/>
    <p:sldId id="391" r:id="rId17"/>
    <p:sldId id="374" r:id="rId18"/>
    <p:sldId id="397" r:id="rId19"/>
    <p:sldId id="398" r:id="rId20"/>
    <p:sldId id="368" r:id="rId21"/>
    <p:sldId id="377" r:id="rId22"/>
    <p:sldId id="399" r:id="rId23"/>
    <p:sldId id="400" r:id="rId24"/>
    <p:sldId id="378" r:id="rId25"/>
    <p:sldId id="401" r:id="rId26"/>
    <p:sldId id="380" r:id="rId27"/>
    <p:sldId id="402" r:id="rId28"/>
    <p:sldId id="381" r:id="rId29"/>
    <p:sldId id="382" r:id="rId30"/>
    <p:sldId id="383" r:id="rId31"/>
    <p:sldId id="384" r:id="rId32"/>
    <p:sldId id="385" r:id="rId33"/>
    <p:sldId id="369" r:id="rId34"/>
    <p:sldId id="386" r:id="rId35"/>
    <p:sldId id="403" r:id="rId36"/>
    <p:sldId id="387" r:id="rId37"/>
    <p:sldId id="404" r:id="rId38"/>
    <p:sldId id="388" r:id="rId39"/>
    <p:sldId id="405" r:id="rId40"/>
    <p:sldId id="406" r:id="rId41"/>
    <p:sldId id="407" r:id="rId42"/>
    <p:sldId id="408" r:id="rId43"/>
    <p:sldId id="409" r:id="rId44"/>
    <p:sldId id="410" r:id="rId45"/>
    <p:sldId id="305" r:id="rId46"/>
    <p:sldId id="352" r:id="rId47"/>
    <p:sldId id="293" r:id="rId48"/>
  </p:sldIdLst>
  <p:sldSz cx="12192000" cy="6858000"/>
  <p:notesSz cx="6858000" cy="9144000"/>
  <p:defaultTextStyle>
    <a:defPPr>
      <a:defRPr lang="zh-CN"/>
    </a:defPPr>
    <a:lvl1pPr marL="0" lvl="0"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等线" charset="0"/>
        <a:ea typeface="+mn-ea"/>
        <a:cs typeface="+mn-cs"/>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等线" charset="0"/>
        <a:ea typeface="+mn-ea"/>
        <a:cs typeface="+mn-cs"/>
      </a:defRPr>
    </a:lvl2pPr>
    <a:lvl3pPr marL="914400" lvl="2"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等线" charset="0"/>
        <a:ea typeface="+mn-ea"/>
        <a:cs typeface="+mn-cs"/>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等线" charset="0"/>
        <a:ea typeface="+mn-ea"/>
        <a:cs typeface="+mn-cs"/>
      </a:defRPr>
    </a:lvl4pPr>
    <a:lvl5pPr marL="1828800" lvl="4"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等线" charset="0"/>
        <a:ea typeface="+mn-ea"/>
        <a:cs typeface="+mn-cs"/>
      </a:defRPr>
    </a:lvl5pPr>
    <a:lvl6pPr marL="2286000" lvl="5"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等线" charset="0"/>
        <a:ea typeface="+mn-ea"/>
        <a:cs typeface="+mn-cs"/>
      </a:defRPr>
    </a:lvl6pPr>
    <a:lvl7pPr marL="2743200" lvl="6"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等线" charset="0"/>
        <a:ea typeface="+mn-ea"/>
        <a:cs typeface="+mn-cs"/>
      </a:defRPr>
    </a:lvl7pPr>
    <a:lvl8pPr marL="3200400" lvl="7"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等线" charset="0"/>
        <a:ea typeface="+mn-ea"/>
        <a:cs typeface="+mn-cs"/>
      </a:defRPr>
    </a:lvl8pPr>
    <a:lvl9pPr marL="3657600" lvl="8"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等线" charset="0"/>
        <a:ea typeface="+mn-ea"/>
        <a:cs typeface="+mn-cs"/>
      </a:defRPr>
    </a:lvl9pPr>
  </p:defaultTextStyle>
  <p:extLst>
    <p:ext uri="{EFAFB233-063F-42B5-8137-9DF3F51BA10A}">
      <p15:sldGuideLst xmlns:p15="http://schemas.microsoft.com/office/powerpoint/2012/main">
        <p15:guide id="1" orient="horz" pos="2205">
          <p15:clr>
            <a:srgbClr val="A4A3A4"/>
          </p15:clr>
        </p15:guide>
        <p15:guide id="2" pos="1572">
          <p15:clr>
            <a:srgbClr val="A4A3A4"/>
          </p15:clr>
        </p15:guide>
        <p15:guide id="3" pos="6063">
          <p15:clr>
            <a:srgbClr val="A4A3A4"/>
          </p15:clr>
        </p15:guide>
        <p15:guide id="4" pos="386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562AC"/>
    <a:srgbClr val="127FB8"/>
    <a:srgbClr val="A02795"/>
    <a:srgbClr val="1DB1E5"/>
    <a:srgbClr val="616CB2"/>
    <a:srgbClr val="838BC5"/>
    <a:srgbClr val="FF0000"/>
    <a:srgbClr val="3399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0163" autoAdjust="0"/>
    <p:restoredTop sz="94660"/>
  </p:normalViewPr>
  <p:slideViewPr>
    <p:cSldViewPr snapToGrid="0" showGuides="1">
      <p:cViewPr>
        <p:scale>
          <a:sx n="66" d="100"/>
          <a:sy n="66" d="100"/>
        </p:scale>
        <p:origin x="3462" y="1056"/>
      </p:cViewPr>
      <p:guideLst>
        <p:guide orient="horz" pos="2205"/>
        <p:guide pos="1572"/>
        <p:guide pos="6063"/>
        <p:guide pos="3861"/>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36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slide" Target="slides/slide19.xml"/><Relationship Id="rId39" Type="http://schemas.openxmlformats.org/officeDocument/2006/relationships/slide" Target="slides/slide32.xml"/><Relationship Id="rId21" Type="http://schemas.openxmlformats.org/officeDocument/2006/relationships/slide" Target="slides/slide14.xml"/><Relationship Id="rId34" Type="http://schemas.openxmlformats.org/officeDocument/2006/relationships/slide" Target="slides/slide27.xml"/><Relationship Id="rId42" Type="http://schemas.openxmlformats.org/officeDocument/2006/relationships/slide" Target="slides/slide35.xml"/><Relationship Id="rId47" Type="http://schemas.openxmlformats.org/officeDocument/2006/relationships/slide" Target="slides/slide40.xml"/><Relationship Id="rId50" Type="http://schemas.openxmlformats.org/officeDocument/2006/relationships/handoutMaster" Target="handoutMasters/handoutMaster1.xml"/><Relationship Id="rId7" Type="http://schemas.openxmlformats.org/officeDocument/2006/relationships/slideMaster" Target="slideMasters/slideMaster7.xml"/><Relationship Id="rId2" Type="http://schemas.openxmlformats.org/officeDocument/2006/relationships/slideMaster" Target="slideMasters/slideMaster2.xml"/><Relationship Id="rId16" Type="http://schemas.openxmlformats.org/officeDocument/2006/relationships/slide" Target="slides/slide9.xml"/><Relationship Id="rId29" Type="http://schemas.openxmlformats.org/officeDocument/2006/relationships/slide" Target="slides/slide22.xml"/><Relationship Id="rId11" Type="http://schemas.openxmlformats.org/officeDocument/2006/relationships/slide" Target="slides/slide4.xml"/><Relationship Id="rId24" Type="http://schemas.openxmlformats.org/officeDocument/2006/relationships/slide" Target="slides/slide17.xml"/><Relationship Id="rId32" Type="http://schemas.openxmlformats.org/officeDocument/2006/relationships/slide" Target="slides/slide25.xml"/><Relationship Id="rId37" Type="http://schemas.openxmlformats.org/officeDocument/2006/relationships/slide" Target="slides/slide30.xml"/><Relationship Id="rId40" Type="http://schemas.openxmlformats.org/officeDocument/2006/relationships/slide" Target="slides/slide33.xml"/><Relationship Id="rId45" Type="http://schemas.openxmlformats.org/officeDocument/2006/relationships/slide" Target="slides/slide38.xml"/><Relationship Id="rId53" Type="http://schemas.openxmlformats.org/officeDocument/2006/relationships/theme" Target="theme/theme1.xml"/><Relationship Id="rId5" Type="http://schemas.openxmlformats.org/officeDocument/2006/relationships/slideMaster" Target="slideMasters/slideMaster5.xml"/><Relationship Id="rId10" Type="http://schemas.openxmlformats.org/officeDocument/2006/relationships/slide" Target="slides/slide3.xml"/><Relationship Id="rId19" Type="http://schemas.openxmlformats.org/officeDocument/2006/relationships/slide" Target="slides/slide12.xml"/><Relationship Id="rId31" Type="http://schemas.openxmlformats.org/officeDocument/2006/relationships/slide" Target="slides/slide24.xml"/><Relationship Id="rId44" Type="http://schemas.openxmlformats.org/officeDocument/2006/relationships/slide" Target="slides/slide37.xml"/><Relationship Id="rId52" Type="http://schemas.openxmlformats.org/officeDocument/2006/relationships/viewProps" Target="viewProps.xml"/><Relationship Id="rId4" Type="http://schemas.openxmlformats.org/officeDocument/2006/relationships/slideMaster" Target="slideMasters/slideMaster4.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slide" Target="slides/slide20.xml"/><Relationship Id="rId30" Type="http://schemas.openxmlformats.org/officeDocument/2006/relationships/slide" Target="slides/slide23.xml"/><Relationship Id="rId35" Type="http://schemas.openxmlformats.org/officeDocument/2006/relationships/slide" Target="slides/slide28.xml"/><Relationship Id="rId43" Type="http://schemas.openxmlformats.org/officeDocument/2006/relationships/slide" Target="slides/slide36.xml"/><Relationship Id="rId48" Type="http://schemas.openxmlformats.org/officeDocument/2006/relationships/slide" Target="slides/slide41.xml"/><Relationship Id="rId8" Type="http://schemas.openxmlformats.org/officeDocument/2006/relationships/slide" Target="slides/slide1.xml"/><Relationship Id="rId51" Type="http://schemas.openxmlformats.org/officeDocument/2006/relationships/presProps" Target="presProps.xml"/><Relationship Id="rId3" Type="http://schemas.openxmlformats.org/officeDocument/2006/relationships/slideMaster" Target="slideMasters/slideMaster3.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openxmlformats.org/officeDocument/2006/relationships/slide" Target="slides/slide26.xml"/><Relationship Id="rId38" Type="http://schemas.openxmlformats.org/officeDocument/2006/relationships/slide" Target="slides/slide31.xml"/><Relationship Id="rId46" Type="http://schemas.openxmlformats.org/officeDocument/2006/relationships/slide" Target="slides/slide39.xml"/><Relationship Id="rId20" Type="http://schemas.openxmlformats.org/officeDocument/2006/relationships/slide" Target="slides/slide13.xml"/><Relationship Id="rId41" Type="http://schemas.openxmlformats.org/officeDocument/2006/relationships/slide" Target="slides/slide34.xml"/><Relationship Id="rId54"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slide" Target="slides/slide21.xml"/><Relationship Id="rId36" Type="http://schemas.openxmlformats.org/officeDocument/2006/relationships/slide" Target="slides/slide29.xml"/><Relationship Id="rId49"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9.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p>
            <a:pPr lvl="0" fontAlgn="base"/>
            <a:endParaRPr lang="zh-CN" altLang="en-US" sz="1200" strike="noStrike" noProof="1">
              <a:ea typeface="宋体" panose="02010600030101010101" pitchFamily="2" charset="-122"/>
            </a:endParaRPr>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p>
            <a:pPr lvl="0" algn="r" fontAlgn="base"/>
            <a:fld id="{BB962C8B-B14F-4D97-AF65-F5344CB8AC3E}" type="datetime1">
              <a:rPr lang="zh-CN" altLang="en-US" sz="1200" strike="noStrike" noProof="1" dirty="0">
                <a:solidFill>
                  <a:srgbClr val="898989"/>
                </a:solidFill>
                <a:latin typeface="等线" charset="0"/>
                <a:ea typeface="宋体" panose="02010600030101010101" pitchFamily="2" charset="-122"/>
                <a:cs typeface="+mn-cs"/>
              </a:rPr>
              <a:pPr lvl="0" algn="r" fontAlgn="base"/>
              <a:t>2025-6-6</a:t>
            </a:fld>
            <a:endParaRPr lang="zh-CN" altLang="en-US" sz="1200" strike="noStrike" noProof="1">
              <a:solidFill>
                <a:srgbClr val="898989"/>
              </a:solidFill>
              <a:ea typeface="宋体" panose="02010600030101010101" pitchFamily="2" charset="-122"/>
            </a:endParaRPr>
          </a:p>
        </p:txBody>
      </p:sp>
      <p:sp>
        <p:nvSpPr>
          <p:cNvPr id="4" name="页脚占位符 3"/>
          <p:cNvSpPr>
            <a:spLocks noGrp="1"/>
          </p:cNvSpPr>
          <p:nvPr>
            <p:ph type="ftr" sz="quarter" idx="2"/>
          </p:nvPr>
        </p:nvSpPr>
        <p:spPr>
          <a:xfrm>
            <a:off x="0" y="8685213"/>
            <a:ext cx="2971800" cy="458788"/>
          </a:xfrm>
          <a:prstGeom prst="rect">
            <a:avLst/>
          </a:prstGeom>
        </p:spPr>
        <p:txBody>
          <a:bodyPr vert="horz" lIns="91440" tIns="45720" rIns="91440" bIns="45720" rtlCol="0" anchor="b"/>
          <a:lstStyle/>
          <a:p>
            <a:pPr lvl="0" fontAlgn="base"/>
            <a:endParaRPr lang="zh-CN" altLang="en-US" sz="1200" strike="noStrike" noProof="1">
              <a:solidFill>
                <a:srgbClr val="898989"/>
              </a:solidFill>
              <a:ea typeface="宋体" panose="02010600030101010101" pitchFamily="2" charset="-122"/>
            </a:endParaRPr>
          </a:p>
        </p:txBody>
      </p:sp>
      <p:sp>
        <p:nvSpPr>
          <p:cNvPr id="5" name="灯片编号占位符 4"/>
          <p:cNvSpPr>
            <a:spLocks noGrp="1"/>
          </p:cNvSpPr>
          <p:nvPr>
            <p:ph type="sldNum" sz="quarter" idx="3"/>
          </p:nvPr>
        </p:nvSpPr>
        <p:spPr>
          <a:xfrm>
            <a:off x="3884613" y="8685213"/>
            <a:ext cx="2971800" cy="458788"/>
          </a:xfrm>
          <a:prstGeom prst="rect">
            <a:avLst/>
          </a:prstGeom>
        </p:spPr>
        <p:txBody>
          <a:bodyPr vert="horz" lIns="91440" tIns="45720" rIns="91440" bIns="45720" rtlCol="0" anchor="b"/>
          <a:lstStyle/>
          <a:p>
            <a:pPr lvl="0" algn="r" fontAlgn="base"/>
            <a:fld id="{9A0DB2DC-4C9A-4742-B13C-FB6460FD3503}" type="slidenum">
              <a:rPr lang="zh-CN" altLang="en-US" sz="1200" strike="noStrike" noProof="1" dirty="0">
                <a:solidFill>
                  <a:srgbClr val="898989"/>
                </a:solidFill>
                <a:latin typeface="等线" charset="0"/>
                <a:ea typeface="宋体" panose="02010600030101010101" pitchFamily="2" charset="-122"/>
                <a:cs typeface="+mn-cs"/>
              </a:rPr>
              <a:pPr lvl="0" algn="r" fontAlgn="base"/>
              <a:t>‹#›</a:t>
            </a:fld>
            <a:endParaRPr lang="zh-CN" altLang="en-US" sz="1200" strike="noStrike" noProof="1">
              <a:solidFill>
                <a:srgbClr val="898989"/>
              </a:solidFill>
              <a:ea typeface="宋体" panose="02010600030101010101" pitchFamily="2" charset="-122"/>
            </a:endParaRPr>
          </a:p>
        </p:txBody>
      </p:sp>
    </p:spTree>
    <p:extLst>
      <p:ext uri="{BB962C8B-B14F-4D97-AF65-F5344CB8AC3E}">
        <p14:creationId xmlns:p14="http://schemas.microsoft.com/office/powerpoint/2010/main" val="150619804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8.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2530" name="页眉占位符 22529"/>
          <p:cNvSpPr>
            <a:spLocks noGrp="1"/>
          </p:cNvSpPr>
          <p:nvPr>
            <p:ph type="hdr" sz="quarter"/>
          </p:nvPr>
        </p:nvSpPr>
        <p:spPr>
          <a:xfrm>
            <a:off x="0" y="0"/>
            <a:ext cx="2971800" cy="457200"/>
          </a:xfrm>
          <a:prstGeom prst="rect">
            <a:avLst/>
          </a:prstGeom>
          <a:noFill/>
          <a:ln w="9525">
            <a:noFill/>
          </a:ln>
        </p:spPr>
        <p:txBody>
          <a:bodyPr/>
          <a:lstStyle/>
          <a:p>
            <a:pPr lvl="0"/>
            <a:endParaRPr lang="zh-CN" altLang="en-US" sz="1200" dirty="0">
              <a:ea typeface="宋体" panose="02010600030101010101" pitchFamily="2" charset="-122"/>
            </a:endParaRPr>
          </a:p>
        </p:txBody>
      </p:sp>
      <p:sp>
        <p:nvSpPr>
          <p:cNvPr id="22531" name="日期占位符 22530"/>
          <p:cNvSpPr>
            <a:spLocks noGrp="1"/>
          </p:cNvSpPr>
          <p:nvPr>
            <p:ph type="dt" idx="1"/>
          </p:nvPr>
        </p:nvSpPr>
        <p:spPr>
          <a:xfrm>
            <a:off x="3884613" y="0"/>
            <a:ext cx="2971800" cy="457200"/>
          </a:xfrm>
          <a:prstGeom prst="rect">
            <a:avLst/>
          </a:prstGeom>
          <a:noFill/>
          <a:ln w="9525">
            <a:noFill/>
          </a:ln>
        </p:spPr>
        <p:txBody>
          <a:bodyPr/>
          <a:lstStyle/>
          <a:p>
            <a:pPr lvl="0" algn="r"/>
            <a:fld id="{BB962C8B-B14F-4D97-AF65-F5344CB8AC3E}" type="datetime1">
              <a:rPr lang="zh-CN" altLang="en-US" sz="1200" dirty="0">
                <a:ea typeface="宋体" panose="02010600030101010101" pitchFamily="2" charset="-122"/>
              </a:rPr>
              <a:pPr lvl="0" algn="r"/>
              <a:t>2025-6-6</a:t>
            </a:fld>
            <a:endParaRPr lang="zh-CN" altLang="en-US" sz="1200" dirty="0">
              <a:ea typeface="宋体" panose="02010600030101010101" pitchFamily="2" charset="-122"/>
            </a:endParaRPr>
          </a:p>
        </p:txBody>
      </p:sp>
      <p:sp>
        <p:nvSpPr>
          <p:cNvPr id="26628" name="幻灯片图像占位符 22531"/>
          <p:cNvSpPr>
            <a:spLocks noGrp="1" noRot="1" noChangeAspect="1" noTextEdit="1"/>
          </p:cNvSpPr>
          <p:nvPr>
            <p:ph type="sldImg"/>
          </p:nvPr>
        </p:nvSpPr>
        <p:spPr>
          <a:xfrm>
            <a:off x="381000" y="685800"/>
            <a:ext cx="6096000" cy="3429000"/>
          </a:xfrm>
          <a:prstGeom prst="rect">
            <a:avLst/>
          </a:prstGeom>
          <a:noFill/>
          <a:ln w="9525" cap="flat" cmpd="sng">
            <a:solidFill>
              <a:srgbClr val="000000"/>
            </a:solidFill>
            <a:prstDash val="solid"/>
            <a:miter/>
            <a:headEnd type="none" w="med" len="med"/>
            <a:tailEnd type="none" w="med" len="med"/>
          </a:ln>
        </p:spPr>
      </p:sp>
      <p:sp>
        <p:nvSpPr>
          <p:cNvPr id="26629" name="文本占位符 22532"/>
          <p:cNvSpPr>
            <a:spLocks noGrp="1"/>
          </p:cNvSpPr>
          <p:nvPr>
            <p:ph type="body" sz="quarter"/>
          </p:nvPr>
        </p:nvSpPr>
        <p:spPr>
          <a:xfrm>
            <a:off x="685800" y="4343400"/>
            <a:ext cx="5486400" cy="4114800"/>
          </a:xfrm>
          <a:prstGeom prst="rect">
            <a:avLst/>
          </a:prstGeom>
          <a:noFill/>
          <a:ln w="9525">
            <a:noFill/>
          </a:ln>
        </p:spPr>
        <p:txBody>
          <a:body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22534" name="页脚占位符 22533"/>
          <p:cNvSpPr>
            <a:spLocks noGrp="1"/>
          </p:cNvSpPr>
          <p:nvPr>
            <p:ph type="ftr" sz="quarter" idx="4"/>
          </p:nvPr>
        </p:nvSpPr>
        <p:spPr>
          <a:xfrm>
            <a:off x="0" y="8685213"/>
            <a:ext cx="2971800" cy="457200"/>
          </a:xfrm>
          <a:prstGeom prst="rect">
            <a:avLst/>
          </a:prstGeom>
          <a:noFill/>
          <a:ln w="9525">
            <a:noFill/>
          </a:ln>
        </p:spPr>
        <p:txBody>
          <a:bodyPr anchor="b"/>
          <a:lstStyle/>
          <a:p>
            <a:pPr lvl="0"/>
            <a:endParaRPr lang="zh-CN" altLang="en-US" sz="1200" dirty="0">
              <a:ea typeface="宋体" panose="02010600030101010101" pitchFamily="2" charset="-122"/>
            </a:endParaRPr>
          </a:p>
        </p:txBody>
      </p:sp>
      <p:sp>
        <p:nvSpPr>
          <p:cNvPr id="22535" name="灯片编号占位符 22534"/>
          <p:cNvSpPr>
            <a:spLocks noGrp="1"/>
          </p:cNvSpPr>
          <p:nvPr>
            <p:ph type="sldNum" sz="quarter" idx="5"/>
          </p:nvPr>
        </p:nvSpPr>
        <p:spPr>
          <a:xfrm>
            <a:off x="3884613" y="8685213"/>
            <a:ext cx="2971800" cy="457200"/>
          </a:xfrm>
          <a:prstGeom prst="rect">
            <a:avLst/>
          </a:prstGeom>
          <a:noFill/>
          <a:ln w="9525">
            <a:noFill/>
          </a:ln>
        </p:spPr>
        <p:txBody>
          <a:bodyPr anchor="b"/>
          <a:lstStyle/>
          <a:p>
            <a:pPr lvl="0" algn="r"/>
            <a:fld id="{9A0DB2DC-4C9A-4742-B13C-FB6460FD3503}" type="slidenum">
              <a:rPr lang="zh-CN" altLang="en-US" sz="1200" dirty="0">
                <a:ea typeface="宋体" panose="02010600030101010101" pitchFamily="2" charset="-122"/>
              </a:rPr>
              <a:pPr lvl="0" algn="r"/>
              <a:t>‹#›</a:t>
            </a:fld>
            <a:endParaRPr lang="zh-CN" altLang="en-US" sz="1200" dirty="0">
              <a:ea typeface="宋体" panose="02010600030101010101" pitchFamily="2" charset="-122"/>
            </a:endParaRPr>
          </a:p>
        </p:txBody>
      </p:sp>
    </p:spTree>
    <p:extLst>
      <p:ext uri="{BB962C8B-B14F-4D97-AF65-F5344CB8AC3E}">
        <p14:creationId xmlns:p14="http://schemas.microsoft.com/office/powerpoint/2010/main" val="17295896"/>
      </p:ext>
    </p:extLst>
  </p:cSld>
  <p:clrMap bg1="lt1" tx1="dk1" bg2="lt2" tx2="dk2" accent1="accent1" accent2="accent2" accent3="accent3" accent4="accent4" accent5="accent5" accent6="accent6" hlink="hlink" folHlink="folHlink"/>
  <p:hf sldNum="0" hdr="0" ftr="0" dt="0"/>
  <p:notesStyle>
    <a:lvl1pPr marL="0" lvl="0" indent="0" algn="l" defTabSz="914400" rtl="0" eaLnBrk="1" fontAlgn="base" latinLnBrk="0" hangingPunct="1">
      <a:lnSpc>
        <a:spcPct val="100000"/>
      </a:lnSpc>
      <a:spcBef>
        <a:spcPct val="0"/>
      </a:spcBef>
      <a:spcAft>
        <a:spcPct val="0"/>
      </a:spcAft>
      <a:buNone/>
      <a:defRPr sz="1200" b="0" i="0" u="none" kern="1200" baseline="0">
        <a:solidFill>
          <a:schemeClr val="tx1"/>
        </a:solidFill>
        <a:latin typeface="Calibri" panose="020F050202020403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None/>
      <a:defRPr sz="1200" b="0" i="0" u="none" kern="1200" baseline="0">
        <a:solidFill>
          <a:schemeClr val="tx1"/>
        </a:solidFill>
        <a:latin typeface="Calibri" panose="020F0502020204030204" pitchFamily="34" charset="0"/>
        <a:ea typeface="宋体" panose="02010600030101010101" pitchFamily="2" charset="-122"/>
      </a:defRPr>
    </a:lvl2pPr>
    <a:lvl3pPr marL="914400" lvl="2" indent="0" algn="l" defTabSz="914400" rtl="0" eaLnBrk="1" fontAlgn="base" latinLnBrk="0" hangingPunct="1">
      <a:lnSpc>
        <a:spcPct val="100000"/>
      </a:lnSpc>
      <a:spcBef>
        <a:spcPct val="0"/>
      </a:spcBef>
      <a:spcAft>
        <a:spcPct val="0"/>
      </a:spcAft>
      <a:buNone/>
      <a:defRPr sz="1200" b="0" i="0" u="none" kern="1200" baseline="0">
        <a:solidFill>
          <a:schemeClr val="tx1"/>
        </a:solidFill>
        <a:latin typeface="Calibri" panose="020F0502020204030204" pitchFamily="34" charset="0"/>
        <a:ea typeface="宋体" panose="02010600030101010101" pitchFamily="2" charset="-122"/>
      </a:defRPr>
    </a:lvl3pPr>
    <a:lvl4pPr marL="1371600" lvl="3" indent="0" algn="l" defTabSz="914400" rtl="0" eaLnBrk="1" fontAlgn="base" latinLnBrk="0" hangingPunct="1">
      <a:lnSpc>
        <a:spcPct val="100000"/>
      </a:lnSpc>
      <a:spcBef>
        <a:spcPct val="0"/>
      </a:spcBef>
      <a:spcAft>
        <a:spcPct val="0"/>
      </a:spcAft>
      <a:buNone/>
      <a:defRPr sz="1200" b="0" i="0" u="none" kern="1200" baseline="0">
        <a:solidFill>
          <a:schemeClr val="tx1"/>
        </a:solidFill>
        <a:latin typeface="Calibri" panose="020F0502020204030204" pitchFamily="34" charset="0"/>
        <a:ea typeface="宋体" panose="02010600030101010101" pitchFamily="2" charset="-122"/>
      </a:defRPr>
    </a:lvl4pPr>
    <a:lvl5pPr marL="1828800" lvl="4" indent="0" algn="l" defTabSz="914400" rtl="0" eaLnBrk="1" fontAlgn="base" latinLnBrk="0" hangingPunct="1">
      <a:lnSpc>
        <a:spcPct val="100000"/>
      </a:lnSpc>
      <a:spcBef>
        <a:spcPct val="0"/>
      </a:spcBef>
      <a:spcAft>
        <a:spcPct val="0"/>
      </a:spcAft>
      <a:buNone/>
      <a:defRPr sz="1200" b="0" i="0" u="none" kern="1200" baseline="0">
        <a:solidFill>
          <a:schemeClr val="tx1"/>
        </a:solidFill>
        <a:latin typeface="Calibri" panose="020F0502020204030204" pitchFamily="34" charset="0"/>
        <a:ea typeface="宋体" panose="02010600030101010101" pitchFamily="2" charset="-122"/>
      </a:defRPr>
    </a:lvl5pPr>
    <a:lvl6pPr marL="2286000" lvl="5" indent="0" algn="l" defTabSz="914400" rtl="0" eaLnBrk="1" fontAlgn="base" latinLnBrk="0" hangingPunct="1">
      <a:lnSpc>
        <a:spcPct val="100000"/>
      </a:lnSpc>
      <a:spcBef>
        <a:spcPct val="0"/>
      </a:spcBef>
      <a:spcAft>
        <a:spcPct val="0"/>
      </a:spcAft>
      <a:buNone/>
      <a:defRPr sz="1200" b="0" i="0" u="none" kern="1200" baseline="0">
        <a:solidFill>
          <a:schemeClr val="tx1"/>
        </a:solidFill>
        <a:latin typeface="Calibri" panose="020F0502020204030204" pitchFamily="34" charset="0"/>
        <a:ea typeface="宋体" panose="02010600030101010101" pitchFamily="2" charset="-122"/>
      </a:defRPr>
    </a:lvl6pPr>
    <a:lvl7pPr marL="2743200" lvl="6" indent="0" algn="l" defTabSz="914400" rtl="0" eaLnBrk="1" fontAlgn="base" latinLnBrk="0" hangingPunct="1">
      <a:lnSpc>
        <a:spcPct val="100000"/>
      </a:lnSpc>
      <a:spcBef>
        <a:spcPct val="0"/>
      </a:spcBef>
      <a:spcAft>
        <a:spcPct val="0"/>
      </a:spcAft>
      <a:buNone/>
      <a:defRPr sz="1200" b="0" i="0" u="none" kern="1200" baseline="0">
        <a:solidFill>
          <a:schemeClr val="tx1"/>
        </a:solidFill>
        <a:latin typeface="Calibri" panose="020F0502020204030204" pitchFamily="34" charset="0"/>
        <a:ea typeface="宋体" panose="02010600030101010101" pitchFamily="2" charset="-122"/>
      </a:defRPr>
    </a:lvl7pPr>
    <a:lvl8pPr marL="3200400" lvl="7" indent="0" algn="l" defTabSz="914400" rtl="0" eaLnBrk="1" fontAlgn="base" latinLnBrk="0" hangingPunct="1">
      <a:lnSpc>
        <a:spcPct val="100000"/>
      </a:lnSpc>
      <a:spcBef>
        <a:spcPct val="0"/>
      </a:spcBef>
      <a:spcAft>
        <a:spcPct val="0"/>
      </a:spcAft>
      <a:buNone/>
      <a:defRPr sz="1200" b="0" i="0" u="none" kern="1200" baseline="0">
        <a:solidFill>
          <a:schemeClr val="tx1"/>
        </a:solidFill>
        <a:latin typeface="Calibri" panose="020F0502020204030204" pitchFamily="34" charset="0"/>
        <a:ea typeface="宋体" panose="02010600030101010101" pitchFamily="2" charset="-122"/>
      </a:defRPr>
    </a:lvl8pPr>
    <a:lvl9pPr marL="3657600" lvl="8" indent="0" algn="l" defTabSz="914400" rtl="0" eaLnBrk="1" fontAlgn="base" latinLnBrk="0" hangingPunct="1">
      <a:lnSpc>
        <a:spcPct val="100000"/>
      </a:lnSpc>
      <a:spcBef>
        <a:spcPct val="0"/>
      </a:spcBef>
      <a:spcAft>
        <a:spcPct val="0"/>
      </a:spcAft>
      <a:buNone/>
      <a:defRPr sz="1200" b="0" i="0" u="none" kern="1200" baseline="0">
        <a:solidFill>
          <a:schemeClr val="tx1"/>
        </a:solidFill>
        <a:latin typeface="Calibri" panose="020F0502020204030204" pitchFamily="34" charset="0"/>
        <a:ea typeface="宋体" panose="02010600030101010101" pitchFamily="2" charset="-122"/>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Master" Target="../slideMasters/slideMaster1.xml"/><Relationship Id="rId1" Type="http://schemas.openxmlformats.org/officeDocument/2006/relationships/tags" Target="../tags/tag1.xml"/></Relationships>
</file>

<file path=ppt/slideLayouts/_rels/slideLayout2.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3.xml"/><Relationship Id="rId1" Type="http://schemas.openxmlformats.org/officeDocument/2006/relationships/tags" Target="../tags/tag2.xml"/><Relationship Id="rId4" Type="http://schemas.openxmlformats.org/officeDocument/2006/relationships/image" Target="../media/image2.png"/></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5.xml"/><Relationship Id="rId1" Type="http://schemas.openxmlformats.org/officeDocument/2006/relationships/tags" Target="../tags/tag4.xml"/><Relationship Id="rId5" Type="http://schemas.openxmlformats.org/officeDocument/2006/relationships/image" Target="../media/image1.png"/><Relationship Id="rId4" Type="http://schemas.openxmlformats.org/officeDocument/2006/relationships/image" Target="../media/image4.png"/></Relationships>
</file>

<file path=ppt/slideLayouts/_rels/slideLayout5.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7.xml"/><Relationship Id="rId1" Type="http://schemas.openxmlformats.org/officeDocument/2006/relationships/tags" Target="../tags/tag6.xml"/><Relationship Id="rId5" Type="http://schemas.openxmlformats.org/officeDocument/2006/relationships/image" Target="../media/image1.png"/><Relationship Id="rId4" Type="http://schemas.openxmlformats.org/officeDocument/2006/relationships/image" Target="../media/image4.png"/></Relationships>
</file>

<file path=ppt/slideLayouts/_rels/slideLayout6.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9.xml"/><Relationship Id="rId1" Type="http://schemas.openxmlformats.org/officeDocument/2006/relationships/tags" Target="../tags/tag8.xml"/><Relationship Id="rId5" Type="http://schemas.openxmlformats.org/officeDocument/2006/relationships/image" Target="../media/image1.png"/><Relationship Id="rId4" Type="http://schemas.openxmlformats.org/officeDocument/2006/relationships/image" Target="../media/image4.pn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tags" Target="../tags/tag12.xml"/><Relationship Id="rId2" Type="http://schemas.openxmlformats.org/officeDocument/2006/relationships/tags" Target="../tags/tag11.xml"/><Relationship Id="rId1" Type="http://schemas.openxmlformats.org/officeDocument/2006/relationships/tags" Target="../tags/tag10.xml"/><Relationship Id="rId5" Type="http://schemas.openxmlformats.org/officeDocument/2006/relationships/image" Target="../media/image7.png"/><Relationship Id="rId4"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目录页">
    <p:bg>
      <p:bgPr>
        <a:solidFill>
          <a:srgbClr val="FFFFFF"/>
        </a:solidFill>
        <a:effectLst/>
      </p:bgPr>
    </p:bg>
    <p:spTree>
      <p:nvGrpSpPr>
        <p:cNvPr id="1" name=""/>
        <p:cNvGrpSpPr/>
        <p:nvPr/>
      </p:nvGrpSpPr>
      <p:grpSpPr>
        <a:xfrm>
          <a:off x="0" y="0"/>
          <a:ext cx="0" cy="0"/>
          <a:chOff x="0" y="0"/>
          <a:chExt cx="0" cy="0"/>
        </a:xfrm>
      </p:grpSpPr>
      <p:sp>
        <p:nvSpPr>
          <p:cNvPr id="6" name="矩形 5"/>
          <p:cNvSpPr/>
          <p:nvPr userDrawn="1"/>
        </p:nvSpPr>
        <p:spPr>
          <a:xfrm>
            <a:off x="0" y="276225"/>
            <a:ext cx="685800" cy="58578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marL="0" lvl="0" indent="0" algn="l" defTabSz="914400" rtl="0" eaLnBrk="1" fontAlgn="base" latinLnBrk="0" hangingPunct="1">
              <a:lnSpc>
                <a:spcPct val="100000"/>
              </a:lnSpc>
              <a:spcBef>
                <a:spcPct val="0"/>
              </a:spcBef>
              <a:spcAft>
                <a:spcPct val="0"/>
              </a:spcAft>
              <a:buNone/>
              <a:defRPr sz="1800" b="0" i="0" u="none" kern="1200" baseline="0">
                <a:solidFill>
                  <a:schemeClr val="tx1"/>
                </a:solidFill>
                <a:latin typeface="等线" charset="0"/>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charset="0"/>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charset="0"/>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charset="0"/>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charset="0"/>
                <a:ea typeface="+mn-ea"/>
                <a:cs typeface="+mn-cs"/>
              </a:defRPr>
            </a:lvl5pPr>
          </a:lstStyle>
          <a:p>
            <a:pPr lvl="0" algn="ctr" eaLnBrk="0" fontAlgn="base" hangingPunct="0"/>
            <a:endParaRPr lang="zh-CN" altLang="en-US" strike="noStrike" noProof="1">
              <a:solidFill>
                <a:srgbClr val="FFFFFF"/>
              </a:solidFill>
              <a:latin typeface="等线" charset="0"/>
              <a:ea typeface="宋体" panose="02010600030101010101" pitchFamily="2" charset="-122"/>
            </a:endParaRPr>
          </a:p>
        </p:txBody>
      </p:sp>
      <p:sp>
        <p:nvSpPr>
          <p:cNvPr id="7" name="矩形 6"/>
          <p:cNvSpPr/>
          <p:nvPr userDrawn="1"/>
        </p:nvSpPr>
        <p:spPr>
          <a:xfrm>
            <a:off x="800100" y="276225"/>
            <a:ext cx="207963" cy="58578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marL="0" lvl="0" indent="0" algn="l" defTabSz="914400" rtl="0" eaLnBrk="1" fontAlgn="base" latinLnBrk="0" hangingPunct="1">
              <a:lnSpc>
                <a:spcPct val="100000"/>
              </a:lnSpc>
              <a:spcBef>
                <a:spcPct val="0"/>
              </a:spcBef>
              <a:spcAft>
                <a:spcPct val="0"/>
              </a:spcAft>
              <a:buNone/>
              <a:defRPr sz="1800" b="0" i="0" u="none" kern="1200" baseline="0">
                <a:solidFill>
                  <a:schemeClr val="tx1"/>
                </a:solidFill>
                <a:latin typeface="等线" charset="0"/>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charset="0"/>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charset="0"/>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charset="0"/>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charset="0"/>
                <a:ea typeface="+mn-ea"/>
                <a:cs typeface="+mn-cs"/>
              </a:defRPr>
            </a:lvl5pPr>
          </a:lstStyle>
          <a:p>
            <a:pPr lvl="0" algn="ctr" eaLnBrk="0" fontAlgn="base" hangingPunct="0"/>
            <a:endParaRPr lang="zh-CN" altLang="en-US" strike="noStrike" noProof="1">
              <a:solidFill>
                <a:srgbClr val="FFFFFF"/>
              </a:solidFill>
              <a:latin typeface="等线" charset="0"/>
              <a:ea typeface="宋体" panose="02010600030101010101" pitchFamily="2" charset="-122"/>
            </a:endParaRPr>
          </a:p>
        </p:txBody>
      </p:sp>
      <p:pic>
        <p:nvPicPr>
          <p:cNvPr id="10" name="PA_图片 2" descr="F:\案例二\394\1.png"/>
          <p:cNvPicPr>
            <a:picLocks noChangeAspect="1" noChangeArrowheads="1"/>
          </p:cNvPicPr>
          <p:nvPr userDrawn="1">
            <p:custDataLst>
              <p:tags r:id="rId1"/>
            </p:custDataLst>
          </p:nvPr>
        </p:nvPicPr>
        <p:blipFill>
          <a:blip r:embed="rId3"/>
          <a:srcRect l="5789" t="-168" r="2158" b="24657"/>
          <a:stretch>
            <a:fillRect/>
          </a:stretch>
        </p:blipFill>
        <p:spPr bwMode="auto">
          <a:xfrm>
            <a:off x="0" y="6157913"/>
            <a:ext cx="12192000" cy="700088"/>
          </a:xfrm>
          <a:prstGeom prst="rect">
            <a:avLst/>
          </a:prstGeom>
          <a:ln>
            <a:noFill/>
          </a:ln>
          <a:effectLst>
            <a:outerShdw blurRad="292100" dist="139700" dir="2700000" algn="tl" rotWithShape="0">
              <a:srgbClr val="333333">
                <a:alpha val="65000"/>
              </a:srgbClr>
            </a:outerShdw>
          </a:effectLst>
        </p:spPr>
      </p:pic>
      <p:sp>
        <p:nvSpPr>
          <p:cNvPr id="11" name="TextBox 10"/>
          <p:cNvSpPr txBox="1"/>
          <p:nvPr userDrawn="1"/>
        </p:nvSpPr>
        <p:spPr>
          <a:xfrm>
            <a:off x="1058863" y="171450"/>
            <a:ext cx="1684338" cy="769938"/>
          </a:xfrm>
          <a:prstGeom prst="rect">
            <a:avLst/>
          </a:prstGeom>
          <a:noFill/>
        </p:spPr>
        <p:txBody>
          <a:bodyPr wrap="square" rtlCol="0">
            <a:spAutoFit/>
          </a:bodyPr>
          <a:lstStyle/>
          <a:p>
            <a:pPr marL="0" marR="0" indent="0" algn="l" defTabSz="914400" rtl="0" eaLnBrk="1" fontAlgn="auto" latinLnBrk="0" hangingPunct="1">
              <a:lnSpc>
                <a:spcPct val="100000"/>
              </a:lnSpc>
              <a:spcBef>
                <a:spcPts val="0"/>
              </a:spcBef>
              <a:spcAft>
                <a:spcPts val="0"/>
              </a:spcAft>
              <a:buClrTx/>
              <a:buSzTx/>
              <a:buFontTx/>
              <a:buNone/>
              <a:defRPr/>
            </a:pPr>
            <a:r>
              <a:rPr kumimoji="0" lang="zh-CN" altLang="en-US" sz="4400" b="1" i="0" u="none" strike="noStrike" kern="1200" cap="none" spc="0" normalizeH="0" baseline="0" noProof="0" dirty="0">
                <a:ln>
                  <a:noFill/>
                </a:ln>
                <a:solidFill>
                  <a:srgbClr val="127FB8"/>
                </a:solidFill>
                <a:effectLst/>
                <a:uLnTx/>
                <a:uFillTx/>
                <a:latin typeface="微软雅黑" panose="020B0503020204020204" pitchFamily="34" charset="-122"/>
                <a:ea typeface="微软雅黑" panose="020B0503020204020204" pitchFamily="34" charset="-122"/>
                <a:cs typeface="+mj-cs"/>
              </a:rPr>
              <a:t>目 录</a:t>
            </a:r>
            <a:endParaRPr lang="zh-CN" altLang="en-US" b="1" strike="noStrike" noProof="1">
              <a:solidFill>
                <a:srgbClr val="127FB8"/>
              </a:solidFill>
              <a:latin typeface="微软雅黑" panose="020B0503020204020204" pitchFamily="34" charset="-122"/>
              <a:ea typeface="微软雅黑" panose="020B0503020204020204" pitchFamily="34" charset="-122"/>
            </a:endParaRPr>
          </a:p>
        </p:txBody>
      </p:sp>
      <p:sp>
        <p:nvSpPr>
          <p:cNvPr id="2" name="日期占位符 1"/>
          <p:cNvSpPr>
            <a:spLocks noGrp="1"/>
          </p:cNvSpPr>
          <p:nvPr>
            <p:ph type="dt" sz="half" idx="10"/>
          </p:nvPr>
        </p:nvSpPr>
        <p:spPr>
          <a:xfrm>
            <a:off x="838200" y="6356350"/>
            <a:ext cx="2743200" cy="365125"/>
          </a:xfrm>
          <a:prstGeom prst="rect">
            <a:avLst/>
          </a:prstGeom>
        </p:spPr>
        <p:txBody>
          <a:bodyPr vert="horz" lIns="91440" tIns="45720" rIns="91440" bIns="45720" rtlCol="0" anchor="ctr"/>
          <a:lstStyle/>
          <a:p>
            <a:pPr lvl="0" fontAlgn="base"/>
            <a:fld id="{BB962C8B-B14F-4D97-AF65-F5344CB8AC3E}" type="datetime1">
              <a:rPr lang="zh-CN" altLang="en-US" strike="noStrike" noProof="1" dirty="0">
                <a:latin typeface="等线" charset="0"/>
                <a:ea typeface="宋体" panose="02010600030101010101" pitchFamily="2" charset="-122"/>
                <a:cs typeface="+mn-cs"/>
              </a:rPr>
              <a:pPr lvl="0" fontAlgn="base"/>
              <a:t>2025-6-6</a:t>
            </a:fld>
            <a:endParaRPr lang="zh-CN" altLang="en-US" strike="noStrike" noProof="1">
              <a:latin typeface="等线" charset="0"/>
            </a:endParaRPr>
          </a:p>
        </p:txBody>
      </p:sp>
      <p:sp>
        <p:nvSpPr>
          <p:cNvPr id="3" name="页脚占位符 2"/>
          <p:cNvSpPr>
            <a:spLocks noGrp="1"/>
          </p:cNvSpPr>
          <p:nvPr>
            <p:ph type="ftr" sz="quarter" idx="11"/>
          </p:nvPr>
        </p:nvSpPr>
        <p:spPr>
          <a:xfrm>
            <a:off x="4038600" y="6356350"/>
            <a:ext cx="4114800" cy="365125"/>
          </a:xfrm>
          <a:prstGeom prst="rect">
            <a:avLst/>
          </a:prstGeom>
        </p:spPr>
        <p:txBody>
          <a:bodyPr vert="horz" lIns="91440" tIns="45720" rIns="91440" bIns="45720" rtlCol="0" anchor="ctr"/>
          <a:lstStyle/>
          <a:p>
            <a:pPr lvl="0" fontAlgn="base"/>
            <a:endParaRPr lang="zh-CN" altLang="en-US" strike="noStrike" noProof="1">
              <a:latin typeface="等线" charset="0"/>
            </a:endParaRPr>
          </a:p>
        </p:txBody>
      </p:sp>
      <p:sp>
        <p:nvSpPr>
          <p:cNvPr id="4" name="灯片编号占位符 3"/>
          <p:cNvSpPr>
            <a:spLocks noGrp="1"/>
          </p:cNvSpPr>
          <p:nvPr>
            <p:ph type="sldNum" sz="quarter" idx="12"/>
          </p:nvPr>
        </p:nvSpPr>
        <p:spPr>
          <a:xfrm>
            <a:off x="8610600" y="6356350"/>
            <a:ext cx="2743200" cy="365125"/>
          </a:xfrm>
          <a:prstGeom prst="rect">
            <a:avLst/>
          </a:prstGeom>
        </p:spPr>
        <p:txBody>
          <a:bodyPr vert="horz" lIns="91440" tIns="45720" rIns="91440" bIns="45720" rtlCol="0" anchor="ctr"/>
          <a:lstStyle/>
          <a:p>
            <a:pPr lvl="0" fontAlgn="base"/>
            <a:fld id="{9A0DB2DC-4C9A-4742-B13C-FB6460FD3503}" type="slidenum">
              <a:rPr lang="zh-CN" altLang="en-US" strike="noStrike" noProof="1" dirty="0">
                <a:latin typeface="等线" charset="0"/>
                <a:ea typeface="宋体" panose="02010600030101010101" pitchFamily="2" charset="-122"/>
                <a:cs typeface="+mn-cs"/>
              </a:rPr>
              <a:pPr lvl="0" fontAlgn="base"/>
              <a:t>‹#›</a:t>
            </a:fld>
            <a:endParaRPr lang="zh-CN" altLang="en-US" strike="noStrike" noProof="1">
              <a:latin typeface="等线" charset="0"/>
            </a:endParaRPr>
          </a:p>
        </p:txBody>
      </p:sp>
    </p:spTree>
  </p:cSld>
  <p:clrMapOvr>
    <a:masterClrMapping/>
  </p:clrMapOvr>
  <p:transition>
    <p:random/>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章标题页">
    <p:bg>
      <p:bgPr>
        <a:solidFill>
          <a:srgbClr val="FFFFFF"/>
        </a:solidFill>
        <a:effectLst/>
      </p:bgPr>
    </p:bg>
    <p:spTree>
      <p:nvGrpSpPr>
        <p:cNvPr id="1" name=""/>
        <p:cNvGrpSpPr/>
        <p:nvPr/>
      </p:nvGrpSpPr>
      <p:grpSpPr>
        <a:xfrm>
          <a:off x="0" y="0"/>
          <a:ext cx="0" cy="0"/>
          <a:chOff x="0" y="0"/>
          <a:chExt cx="0" cy="0"/>
        </a:xfrm>
      </p:grpSpPr>
      <p:grpSp>
        <p:nvGrpSpPr>
          <p:cNvPr id="10242" name="组合 23"/>
          <p:cNvGrpSpPr/>
          <p:nvPr userDrawn="1"/>
        </p:nvGrpSpPr>
        <p:grpSpPr>
          <a:xfrm>
            <a:off x="0" y="0"/>
            <a:ext cx="12192000" cy="6858000"/>
            <a:chOff x="0" y="0"/>
            <a:chExt cx="12192000" cy="6858000"/>
          </a:xfrm>
        </p:grpSpPr>
        <p:sp>
          <p:nvSpPr>
            <p:cNvPr id="22" name="PA_矩形 3"/>
            <p:cNvSpPr/>
            <p:nvPr userDrawn="1">
              <p:custDataLst>
                <p:tags r:id="rId1"/>
              </p:custDataLst>
            </p:nvPr>
          </p:nvSpPr>
          <p:spPr>
            <a:xfrm>
              <a:off x="0" y="0"/>
              <a:ext cx="12192000" cy="6858000"/>
            </a:xfrm>
            <a:prstGeom prst="rect">
              <a:avLst/>
            </a:prstGeom>
            <a:gradFill flip="none" rotWithShape="1">
              <a:gsLst>
                <a:gs pos="0">
                  <a:schemeClr val="bg1"/>
                </a:gs>
                <a:gs pos="50000">
                  <a:schemeClr val="bg1">
                    <a:lumMod val="95000"/>
                  </a:schemeClr>
                </a:gs>
                <a:gs pos="100000">
                  <a:schemeClr val="bg1">
                    <a:lumMod val="85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fontAlgn="auto">
                <a:spcBef>
                  <a:spcPts val="0"/>
                </a:spcBef>
                <a:spcAft>
                  <a:spcPts val="0"/>
                </a:spcAft>
                <a:buFontTx/>
                <a:buNone/>
                <a:defRPr/>
              </a:pPr>
              <a:endParaRPr lang="zh-CN" altLang="en-US" strike="noStrike" noProof="1"/>
            </a:p>
          </p:txBody>
        </p:sp>
        <p:pic>
          <p:nvPicPr>
            <p:cNvPr id="23" name="PA_图片 2" descr="F:\案例二\394\1.png"/>
            <p:cNvPicPr>
              <a:picLocks noChangeAspect="1" noChangeArrowheads="1"/>
            </p:cNvPicPr>
            <p:nvPr userDrawn="1">
              <p:custDataLst>
                <p:tags r:id="rId2"/>
              </p:custDataLst>
            </p:nvPr>
          </p:nvPicPr>
          <p:blipFill rotWithShape="1">
            <a:blip r:embed="rId4"/>
            <a:srcRect/>
            <a:stretch>
              <a:fillRect/>
            </a:stretch>
          </p:blipFill>
          <p:spPr bwMode="auto">
            <a:xfrm rot="10800000">
              <a:off x="0" y="0"/>
              <a:ext cx="9129713" cy="6858000"/>
            </a:xfrm>
            <a:prstGeom prst="rect">
              <a:avLst/>
            </a:prstGeom>
            <a:noFill/>
            <a:effectLst>
              <a:outerShdw blurRad="342900" dist="139700" dir="12060000" sx="102000" sy="102000" algn="tr" rotWithShape="0">
                <a:prstClr val="black">
                  <a:alpha val="40000"/>
                </a:prstClr>
              </a:outerShdw>
            </a:effectLst>
          </p:spPr>
        </p:pic>
      </p:grpSp>
      <p:sp>
        <p:nvSpPr>
          <p:cNvPr id="2" name="日期占位符 1"/>
          <p:cNvSpPr>
            <a:spLocks noGrp="1"/>
          </p:cNvSpPr>
          <p:nvPr>
            <p:ph type="dt" sz="half" idx="10"/>
          </p:nvPr>
        </p:nvSpPr>
        <p:spPr>
          <a:xfrm>
            <a:off x="838200" y="6356350"/>
            <a:ext cx="2743200" cy="365125"/>
          </a:xfrm>
          <a:prstGeom prst="rect">
            <a:avLst/>
          </a:prstGeom>
        </p:spPr>
        <p:txBody>
          <a:bodyPr vert="horz" lIns="91440" tIns="45720" rIns="91440" bIns="45720" rtlCol="0" anchor="ctr"/>
          <a:lstStyle/>
          <a:p>
            <a:pPr lvl="0" fontAlgn="base"/>
            <a:fld id="{BB962C8B-B14F-4D97-AF65-F5344CB8AC3E}" type="datetime1">
              <a:rPr lang="zh-CN" altLang="en-US" strike="noStrike" noProof="1" dirty="0">
                <a:latin typeface="等线" charset="0"/>
                <a:ea typeface="宋体" panose="02010600030101010101" pitchFamily="2" charset="-122"/>
                <a:cs typeface="+mn-cs"/>
              </a:rPr>
              <a:pPr lvl="0" fontAlgn="base"/>
              <a:t>2025-6-6</a:t>
            </a:fld>
            <a:endParaRPr lang="zh-CN" altLang="en-US" strike="noStrike" noProof="1">
              <a:latin typeface="等线" charset="0"/>
            </a:endParaRPr>
          </a:p>
        </p:txBody>
      </p:sp>
      <p:sp>
        <p:nvSpPr>
          <p:cNvPr id="3" name="页脚占位符 2"/>
          <p:cNvSpPr>
            <a:spLocks noGrp="1"/>
          </p:cNvSpPr>
          <p:nvPr>
            <p:ph type="ftr" sz="quarter" idx="11"/>
          </p:nvPr>
        </p:nvSpPr>
        <p:spPr>
          <a:xfrm>
            <a:off x="4038600" y="6356350"/>
            <a:ext cx="4114800" cy="365125"/>
          </a:xfrm>
          <a:prstGeom prst="rect">
            <a:avLst/>
          </a:prstGeom>
        </p:spPr>
        <p:txBody>
          <a:bodyPr vert="horz" lIns="91440" tIns="45720" rIns="91440" bIns="45720" rtlCol="0" anchor="ctr"/>
          <a:lstStyle/>
          <a:p>
            <a:pPr lvl="0" fontAlgn="base"/>
            <a:endParaRPr lang="zh-CN" altLang="en-US" strike="noStrike" noProof="1">
              <a:latin typeface="等线" charset="0"/>
            </a:endParaRPr>
          </a:p>
        </p:txBody>
      </p:sp>
      <p:sp>
        <p:nvSpPr>
          <p:cNvPr id="4" name="灯片编号占位符 3"/>
          <p:cNvSpPr>
            <a:spLocks noGrp="1"/>
          </p:cNvSpPr>
          <p:nvPr>
            <p:ph type="sldNum" sz="quarter" idx="12"/>
          </p:nvPr>
        </p:nvSpPr>
        <p:spPr>
          <a:xfrm>
            <a:off x="8610600" y="6356350"/>
            <a:ext cx="2743200" cy="365125"/>
          </a:xfrm>
          <a:prstGeom prst="rect">
            <a:avLst/>
          </a:prstGeom>
        </p:spPr>
        <p:txBody>
          <a:bodyPr vert="horz" lIns="91440" tIns="45720" rIns="91440" bIns="45720" rtlCol="0" anchor="ctr"/>
          <a:lstStyle/>
          <a:p>
            <a:pPr lvl="0" fontAlgn="base"/>
            <a:fld id="{9A0DB2DC-4C9A-4742-B13C-FB6460FD3503}" type="slidenum">
              <a:rPr lang="zh-CN" altLang="en-US" strike="noStrike" noProof="1" dirty="0">
                <a:latin typeface="等线" charset="0"/>
                <a:ea typeface="宋体" panose="02010600030101010101" pitchFamily="2" charset="-122"/>
                <a:cs typeface="+mn-cs"/>
              </a:rPr>
              <a:pPr lvl="0" fontAlgn="base"/>
              <a:t>‹#›</a:t>
            </a:fld>
            <a:endParaRPr lang="zh-CN" altLang="en-US" strike="noStrike" noProof="1">
              <a:latin typeface="等线" charset="0"/>
            </a:endParaRPr>
          </a:p>
        </p:txBody>
      </p:sp>
      <p:sp>
        <p:nvSpPr>
          <p:cNvPr id="11" name="TextBox 24">
            <a:extLst>
              <a:ext uri="{FF2B5EF4-FFF2-40B4-BE49-F238E27FC236}">
                <a16:creationId xmlns:a16="http://schemas.microsoft.com/office/drawing/2014/main" id="{3A11D21F-BADA-43E3-9E54-56DCDCB92129}"/>
              </a:ext>
            </a:extLst>
          </p:cNvPr>
          <p:cNvSpPr txBox="1"/>
          <p:nvPr userDrawn="1"/>
        </p:nvSpPr>
        <p:spPr>
          <a:xfrm>
            <a:off x="7905750" y="6352144"/>
            <a:ext cx="4286250" cy="369332"/>
          </a:xfrm>
          <a:prstGeom prst="rect">
            <a:avLst/>
          </a:prstGeom>
          <a:noFill/>
          <a:ln w="9525">
            <a:noFill/>
          </a:ln>
        </p:spPr>
        <p:txBody>
          <a:bodyPr>
            <a:spAutoFit/>
          </a:bodyPr>
          <a:lstStyle/>
          <a:p>
            <a:pPr lvl="0" algn="ctr"/>
            <a:r>
              <a:rPr lang="zh-CN" altLang="en-US" sz="1800" b="1" dirty="0">
                <a:solidFill>
                  <a:srgbClr val="127FB8"/>
                </a:solidFill>
                <a:latin typeface="微软雅黑" panose="020B0503020204020204" pitchFamily="34" charset="-122"/>
                <a:ea typeface="微软雅黑" panose="020B0503020204020204" pitchFamily="34" charset="-122"/>
              </a:rPr>
              <a:t>中国科学技术大学出版社</a:t>
            </a:r>
          </a:p>
        </p:txBody>
      </p:sp>
      <p:sp>
        <p:nvSpPr>
          <p:cNvPr id="12" name="文本框 3081">
            <a:extLst>
              <a:ext uri="{FF2B5EF4-FFF2-40B4-BE49-F238E27FC236}">
                <a16:creationId xmlns:a16="http://schemas.microsoft.com/office/drawing/2014/main" id="{58E22110-B28C-4538-9378-B1452D5D4C8A}"/>
              </a:ext>
            </a:extLst>
          </p:cNvPr>
          <p:cNvSpPr txBox="1"/>
          <p:nvPr userDrawn="1"/>
        </p:nvSpPr>
        <p:spPr>
          <a:xfrm>
            <a:off x="8980098" y="211138"/>
            <a:ext cx="3046801" cy="923330"/>
          </a:xfrm>
          <a:prstGeom prst="rect">
            <a:avLst/>
          </a:prstGeom>
          <a:noFill/>
          <a:ln w="9525">
            <a:noFill/>
          </a:ln>
        </p:spPr>
        <p:txBody>
          <a:bodyPr wrap="square">
            <a:spAutoFit/>
          </a:bodyPr>
          <a:lstStyle/>
          <a:p>
            <a:pPr lvl="0" algn="dist">
              <a:spcBef>
                <a:spcPts val="0"/>
              </a:spcBef>
            </a:pPr>
            <a:r>
              <a:rPr lang="zh-CN" altLang="en-US" sz="1800" b="1" dirty="0">
                <a:solidFill>
                  <a:srgbClr val="127FB8"/>
                </a:solidFill>
                <a:effectLst/>
                <a:latin typeface="微软雅黑" panose="020B0503020204020204" pitchFamily="34" charset="-122"/>
                <a:ea typeface="微软雅黑" panose="020B0503020204020204" pitchFamily="34" charset="-122"/>
              </a:rPr>
              <a:t>安徽省规划教材</a:t>
            </a:r>
            <a:endParaRPr lang="en-US" altLang="zh-CN" sz="1800" b="1" dirty="0">
              <a:solidFill>
                <a:srgbClr val="127FB8"/>
              </a:solidFill>
              <a:effectLst/>
              <a:latin typeface="微软雅黑" panose="020B0503020204020204" pitchFamily="34" charset="-122"/>
              <a:ea typeface="微软雅黑" panose="020B0503020204020204" pitchFamily="34" charset="-122"/>
            </a:endParaRPr>
          </a:p>
          <a:p>
            <a:pPr lvl="0" algn="dist">
              <a:spcBef>
                <a:spcPts val="0"/>
              </a:spcBef>
            </a:pPr>
            <a:r>
              <a:rPr lang="zh-CN" altLang="en-US" sz="1800" b="1" dirty="0">
                <a:solidFill>
                  <a:srgbClr val="127FB8"/>
                </a:solidFill>
                <a:effectLst/>
                <a:latin typeface="微软雅黑" panose="020B0503020204020204" pitchFamily="34" charset="-122"/>
                <a:ea typeface="微软雅黑" panose="020B0503020204020204" pitchFamily="34" charset="-122"/>
              </a:rPr>
              <a:t>安徽省一流本科教材</a:t>
            </a:r>
            <a:endParaRPr lang="en-US" altLang="zh-CN" sz="1800" b="1" dirty="0">
              <a:solidFill>
                <a:srgbClr val="127FB8"/>
              </a:solidFill>
              <a:effectLst/>
              <a:latin typeface="微软雅黑" panose="020B0503020204020204" pitchFamily="34" charset="-122"/>
              <a:ea typeface="微软雅黑" panose="020B0503020204020204" pitchFamily="34" charset="-122"/>
            </a:endParaRPr>
          </a:p>
          <a:p>
            <a:pPr lvl="0" algn="dist">
              <a:spcBef>
                <a:spcPts val="0"/>
              </a:spcBef>
            </a:pPr>
            <a:r>
              <a:rPr lang="zh-CN" altLang="en-US" sz="1800" b="1" dirty="0">
                <a:solidFill>
                  <a:srgbClr val="127FB8"/>
                </a:solidFill>
                <a:effectLst/>
                <a:latin typeface="微软雅黑" panose="020B0503020204020204" pitchFamily="34" charset="-122"/>
                <a:ea typeface="微软雅黑" panose="020B0503020204020204" pitchFamily="34" charset="-122"/>
              </a:rPr>
              <a:t>心理学创新系列教材</a:t>
            </a:r>
          </a:p>
        </p:txBody>
      </p:sp>
      <p:sp>
        <p:nvSpPr>
          <p:cNvPr id="13" name="TextBox 10">
            <a:extLst>
              <a:ext uri="{FF2B5EF4-FFF2-40B4-BE49-F238E27FC236}">
                <a16:creationId xmlns:a16="http://schemas.microsoft.com/office/drawing/2014/main" id="{C2B41B17-91B0-4485-918D-FBD995111916}"/>
              </a:ext>
            </a:extLst>
          </p:cNvPr>
          <p:cNvSpPr txBox="1"/>
          <p:nvPr userDrawn="1"/>
        </p:nvSpPr>
        <p:spPr>
          <a:xfrm>
            <a:off x="2143298" y="377337"/>
            <a:ext cx="6644101" cy="590931"/>
          </a:xfrm>
          <a:prstGeom prst="rect">
            <a:avLst/>
          </a:prstGeom>
          <a:noFill/>
          <a:ln w="9525">
            <a:noFill/>
          </a:ln>
        </p:spPr>
        <p:txBody>
          <a:bodyPr wrap="square">
            <a:spAutoFit/>
          </a:bodyPr>
          <a:lstStyle/>
          <a:p>
            <a:pPr marL="228600" lvl="0" indent="-228600" algn="ctr">
              <a:lnSpc>
                <a:spcPct val="90000"/>
              </a:lnSpc>
              <a:spcBef>
                <a:spcPts val="1000"/>
              </a:spcBef>
            </a:pPr>
            <a:r>
              <a:rPr lang="zh-CN" altLang="en-US" sz="3600" b="1" spc="300" dirty="0">
                <a:solidFill>
                  <a:srgbClr val="127FB8"/>
                </a:solidFill>
                <a:effectLst/>
                <a:latin typeface="微软雅黑" panose="020B0503020204020204" pitchFamily="34" charset="-122"/>
                <a:ea typeface="微软雅黑" panose="020B0503020204020204" pitchFamily="34" charset="-122"/>
              </a:rPr>
              <a:t>大学生心理健康的维护与调适</a:t>
            </a:r>
          </a:p>
        </p:txBody>
      </p:sp>
    </p:spTree>
  </p:cSld>
  <p:clrMapOvr>
    <a:masterClrMapping/>
  </p:clrMapOvr>
  <p:transition>
    <p:random/>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小结页">
    <p:bg>
      <p:bgPr>
        <a:solidFill>
          <a:srgbClr val="FFFFFF"/>
        </a:solidFill>
        <a:effectLst/>
      </p:bgPr>
    </p:bg>
    <p:spTree>
      <p:nvGrpSpPr>
        <p:cNvPr id="1" name=""/>
        <p:cNvGrpSpPr/>
        <p:nvPr/>
      </p:nvGrpSpPr>
      <p:grpSpPr>
        <a:xfrm>
          <a:off x="0" y="0"/>
          <a:ext cx="0" cy="0"/>
          <a:chOff x="0" y="0"/>
          <a:chExt cx="0" cy="0"/>
        </a:xfrm>
      </p:grpSpPr>
      <p:pic>
        <p:nvPicPr>
          <p:cNvPr id="11266" name="图片 39"/>
          <p:cNvPicPr>
            <a:picLocks noChangeAspect="1"/>
          </p:cNvPicPr>
          <p:nvPr userDrawn="1"/>
        </p:nvPicPr>
        <p:blipFill>
          <a:blip r:embed="rId2"/>
          <a:stretch>
            <a:fillRect/>
          </a:stretch>
        </p:blipFill>
        <p:spPr>
          <a:xfrm>
            <a:off x="9923463" y="6365875"/>
            <a:ext cx="2235200" cy="457200"/>
          </a:xfrm>
          <a:prstGeom prst="rect">
            <a:avLst/>
          </a:prstGeom>
          <a:noFill/>
          <a:ln w="9525">
            <a:noFill/>
          </a:ln>
        </p:spPr>
      </p:pic>
      <p:sp>
        <p:nvSpPr>
          <p:cNvPr id="61" name="矩形: 圆角 60"/>
          <p:cNvSpPr/>
          <p:nvPr userDrawn="1"/>
        </p:nvSpPr>
        <p:spPr>
          <a:xfrm>
            <a:off x="439738" y="1100138"/>
            <a:ext cx="11261725" cy="5287963"/>
          </a:xfrm>
          <a:prstGeom prst="roundRect">
            <a:avLst/>
          </a:prstGeom>
          <a:solidFill>
            <a:schemeClr val="bg1"/>
          </a:solidFill>
          <a:ln w="38100">
            <a:solidFill>
              <a:srgbClr val="127F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lvl="0" indent="0" algn="l" defTabSz="914400" rtl="0" eaLnBrk="1" fontAlgn="base" latinLnBrk="0" hangingPunct="1">
              <a:lnSpc>
                <a:spcPct val="100000"/>
              </a:lnSpc>
              <a:spcBef>
                <a:spcPct val="0"/>
              </a:spcBef>
              <a:spcAft>
                <a:spcPct val="0"/>
              </a:spcAft>
              <a:buNone/>
              <a:defRPr sz="1800" b="0" i="0" u="none" kern="1200" baseline="0">
                <a:solidFill>
                  <a:schemeClr val="tx1"/>
                </a:solidFill>
                <a:latin typeface="等线" charset="0"/>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charset="0"/>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charset="0"/>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charset="0"/>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charset="0"/>
                <a:ea typeface="+mn-ea"/>
                <a:cs typeface="+mn-cs"/>
              </a:defRPr>
            </a:lvl5pPr>
          </a:lstStyle>
          <a:p>
            <a:pPr lvl="0" algn="ctr" fontAlgn="base"/>
            <a:endParaRPr lang="zh-CN" altLang="en-US" strike="noStrike" noProof="1">
              <a:solidFill>
                <a:srgbClr val="FFFFFF"/>
              </a:solidFill>
              <a:latin typeface="等线" charset="0"/>
              <a:ea typeface="宋体" panose="02010600030101010101" pitchFamily="2" charset="-122"/>
            </a:endParaRPr>
          </a:p>
        </p:txBody>
      </p:sp>
      <p:sp>
        <p:nvSpPr>
          <p:cNvPr id="26" name="矩形 25"/>
          <p:cNvSpPr/>
          <p:nvPr userDrawn="1"/>
        </p:nvSpPr>
        <p:spPr>
          <a:xfrm>
            <a:off x="0" y="276225"/>
            <a:ext cx="685800" cy="58578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marL="0" lvl="0" indent="0" algn="l" defTabSz="914400" rtl="0" eaLnBrk="1" fontAlgn="base" latinLnBrk="0" hangingPunct="1">
              <a:lnSpc>
                <a:spcPct val="100000"/>
              </a:lnSpc>
              <a:spcBef>
                <a:spcPct val="0"/>
              </a:spcBef>
              <a:spcAft>
                <a:spcPct val="0"/>
              </a:spcAft>
              <a:buNone/>
              <a:defRPr sz="1800" b="0" i="0" u="none" kern="1200" baseline="0">
                <a:solidFill>
                  <a:schemeClr val="tx1"/>
                </a:solidFill>
                <a:latin typeface="等线" charset="0"/>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charset="0"/>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charset="0"/>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charset="0"/>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charset="0"/>
                <a:ea typeface="+mn-ea"/>
                <a:cs typeface="+mn-cs"/>
              </a:defRPr>
            </a:lvl5pPr>
          </a:lstStyle>
          <a:p>
            <a:pPr lvl="0" algn="ctr" eaLnBrk="0" fontAlgn="base" hangingPunct="0"/>
            <a:endParaRPr lang="zh-CN" altLang="en-US" strike="noStrike" noProof="1">
              <a:solidFill>
                <a:srgbClr val="FFFFFF"/>
              </a:solidFill>
              <a:latin typeface="等线" charset="0"/>
              <a:ea typeface="宋体" panose="02010600030101010101" pitchFamily="2" charset="-122"/>
            </a:endParaRPr>
          </a:p>
        </p:txBody>
      </p:sp>
      <p:sp>
        <p:nvSpPr>
          <p:cNvPr id="27" name="矩形 26"/>
          <p:cNvSpPr/>
          <p:nvPr userDrawn="1"/>
        </p:nvSpPr>
        <p:spPr>
          <a:xfrm>
            <a:off x="800100" y="276225"/>
            <a:ext cx="207963" cy="58578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marL="0" lvl="0" indent="0" algn="l" defTabSz="914400" rtl="0" eaLnBrk="1" fontAlgn="base" latinLnBrk="0" hangingPunct="1">
              <a:lnSpc>
                <a:spcPct val="100000"/>
              </a:lnSpc>
              <a:spcBef>
                <a:spcPct val="0"/>
              </a:spcBef>
              <a:spcAft>
                <a:spcPct val="0"/>
              </a:spcAft>
              <a:buNone/>
              <a:defRPr sz="1800" b="0" i="0" u="none" kern="1200" baseline="0">
                <a:solidFill>
                  <a:schemeClr val="tx1"/>
                </a:solidFill>
                <a:latin typeface="等线" charset="0"/>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charset="0"/>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charset="0"/>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charset="0"/>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charset="0"/>
                <a:ea typeface="+mn-ea"/>
                <a:cs typeface="+mn-cs"/>
              </a:defRPr>
            </a:lvl5pPr>
          </a:lstStyle>
          <a:p>
            <a:pPr lvl="0" algn="ctr" eaLnBrk="0" fontAlgn="base" hangingPunct="0"/>
            <a:endParaRPr lang="zh-CN" altLang="en-US" strike="noStrike" noProof="1">
              <a:solidFill>
                <a:srgbClr val="FFFFFF"/>
              </a:solidFill>
              <a:latin typeface="等线" charset="0"/>
              <a:ea typeface="宋体" panose="02010600030101010101" pitchFamily="2" charset="-122"/>
            </a:endParaRPr>
          </a:p>
        </p:txBody>
      </p:sp>
      <p:sp>
        <p:nvSpPr>
          <p:cNvPr id="29" name="TextBox 28"/>
          <p:cNvSpPr txBox="1"/>
          <p:nvPr userDrawn="1"/>
        </p:nvSpPr>
        <p:spPr>
          <a:xfrm>
            <a:off x="4665663" y="357188"/>
            <a:ext cx="3043238" cy="762000"/>
          </a:xfrm>
          <a:prstGeom prst="rect">
            <a:avLst/>
          </a:prstGeom>
          <a:noFill/>
        </p:spPr>
        <p:txBody>
          <a:bodyPr wrap="square" rtlCol="0">
            <a:spAutoFit/>
          </a:bodyPr>
          <a:lstStyle/>
          <a:p>
            <a:pPr marL="0" marR="0" indent="0" algn="l" defTabSz="914400" rtl="0" eaLnBrk="1" fontAlgn="auto" latinLnBrk="0" hangingPunct="1">
              <a:lnSpc>
                <a:spcPct val="100000"/>
              </a:lnSpc>
              <a:spcBef>
                <a:spcPts val="0"/>
              </a:spcBef>
              <a:spcAft>
                <a:spcPts val="0"/>
              </a:spcAft>
              <a:buClrTx/>
              <a:buSzTx/>
              <a:buFontTx/>
              <a:buNone/>
              <a:defRPr/>
            </a:pPr>
            <a:r>
              <a:rPr kumimoji="0" lang="zh-CN" altLang="en-US" sz="4400" b="1" i="0" u="none" strike="noStrike" kern="1200" cap="none" spc="600" normalizeH="0" baseline="0" noProof="0" dirty="0">
                <a:ln>
                  <a:noFill/>
                </a:ln>
                <a:solidFill>
                  <a:srgbClr val="127FB8"/>
                </a:solidFill>
                <a:effectLst/>
                <a:uLnTx/>
                <a:uFillTx/>
                <a:latin typeface="微软雅黑" panose="020B0503020204020204" pitchFamily="34" charset="-122"/>
                <a:ea typeface="微软雅黑" panose="020B0503020204020204" pitchFamily="34" charset="-122"/>
                <a:cs typeface="+mj-cs"/>
              </a:rPr>
              <a:t>本章小结</a:t>
            </a:r>
            <a:endParaRPr lang="zh-CN" altLang="en-US" b="1" strike="noStrike" spc="600" noProof="1">
              <a:solidFill>
                <a:srgbClr val="127FB8"/>
              </a:solidFill>
              <a:latin typeface="微软雅黑" panose="020B0503020204020204" pitchFamily="34" charset="-122"/>
              <a:ea typeface="微软雅黑" panose="020B0503020204020204" pitchFamily="34" charset="-122"/>
            </a:endParaRPr>
          </a:p>
        </p:txBody>
      </p:sp>
      <p:sp>
        <p:nvSpPr>
          <p:cNvPr id="2" name="日期占位符 1"/>
          <p:cNvSpPr>
            <a:spLocks noGrp="1"/>
          </p:cNvSpPr>
          <p:nvPr>
            <p:ph type="dt" sz="half" idx="10"/>
          </p:nvPr>
        </p:nvSpPr>
        <p:spPr>
          <a:xfrm>
            <a:off x="838200" y="6356350"/>
            <a:ext cx="2743200" cy="365125"/>
          </a:xfrm>
          <a:prstGeom prst="rect">
            <a:avLst/>
          </a:prstGeom>
        </p:spPr>
        <p:txBody>
          <a:bodyPr vert="horz" lIns="91440" tIns="45720" rIns="91440" bIns="45720" rtlCol="0" anchor="ctr"/>
          <a:lstStyle/>
          <a:p>
            <a:pPr lvl="0" fontAlgn="base"/>
            <a:fld id="{BB962C8B-B14F-4D97-AF65-F5344CB8AC3E}" type="datetime1">
              <a:rPr lang="zh-CN" altLang="en-US" strike="noStrike" noProof="1" dirty="0">
                <a:latin typeface="等线" charset="0"/>
                <a:ea typeface="宋体" panose="02010600030101010101" pitchFamily="2" charset="-122"/>
                <a:cs typeface="+mn-cs"/>
              </a:rPr>
              <a:pPr lvl="0" fontAlgn="base"/>
              <a:t>2025-6-6</a:t>
            </a:fld>
            <a:endParaRPr lang="zh-CN" altLang="en-US" strike="noStrike" noProof="1">
              <a:latin typeface="等线" charset="0"/>
            </a:endParaRPr>
          </a:p>
        </p:txBody>
      </p:sp>
      <p:sp>
        <p:nvSpPr>
          <p:cNvPr id="3" name="页脚占位符 2"/>
          <p:cNvSpPr>
            <a:spLocks noGrp="1"/>
          </p:cNvSpPr>
          <p:nvPr>
            <p:ph type="ftr" sz="quarter" idx="11"/>
          </p:nvPr>
        </p:nvSpPr>
        <p:spPr>
          <a:xfrm>
            <a:off x="4038600" y="6356350"/>
            <a:ext cx="4114800" cy="365125"/>
          </a:xfrm>
          <a:prstGeom prst="rect">
            <a:avLst/>
          </a:prstGeom>
        </p:spPr>
        <p:txBody>
          <a:bodyPr vert="horz" lIns="91440" tIns="45720" rIns="91440" bIns="45720" rtlCol="0" anchor="ctr"/>
          <a:lstStyle/>
          <a:p>
            <a:pPr lvl="0" fontAlgn="base"/>
            <a:endParaRPr lang="zh-CN" altLang="en-US" strike="noStrike" noProof="1">
              <a:latin typeface="等线" charset="0"/>
            </a:endParaRPr>
          </a:p>
        </p:txBody>
      </p:sp>
      <p:sp>
        <p:nvSpPr>
          <p:cNvPr id="4" name="灯片编号占位符 3"/>
          <p:cNvSpPr>
            <a:spLocks noGrp="1"/>
          </p:cNvSpPr>
          <p:nvPr>
            <p:ph type="sldNum" sz="quarter" idx="12"/>
          </p:nvPr>
        </p:nvSpPr>
        <p:spPr>
          <a:xfrm>
            <a:off x="8610600" y="6356350"/>
            <a:ext cx="2743200" cy="365125"/>
          </a:xfrm>
          <a:prstGeom prst="rect">
            <a:avLst/>
          </a:prstGeom>
        </p:spPr>
        <p:txBody>
          <a:bodyPr vert="horz" lIns="91440" tIns="45720" rIns="91440" bIns="45720" rtlCol="0" anchor="ctr"/>
          <a:lstStyle/>
          <a:p>
            <a:pPr lvl="0" fontAlgn="base"/>
            <a:fld id="{9A0DB2DC-4C9A-4742-B13C-FB6460FD3503}" type="slidenum">
              <a:rPr lang="zh-CN" altLang="en-US" strike="noStrike" noProof="1" dirty="0">
                <a:latin typeface="等线" charset="0"/>
                <a:ea typeface="宋体" panose="02010600030101010101" pitchFamily="2" charset="-122"/>
                <a:cs typeface="+mn-cs"/>
              </a:rPr>
              <a:pPr lvl="0" fontAlgn="base"/>
              <a:t>‹#›</a:t>
            </a:fld>
            <a:endParaRPr lang="zh-CN" altLang="en-US" strike="noStrike" noProof="1">
              <a:latin typeface="等线" charset="0"/>
            </a:endParaRPr>
          </a:p>
        </p:txBody>
      </p:sp>
    </p:spTree>
  </p:cSld>
  <p:clrMapOvr>
    <a:masterClrMapping/>
  </p:clrMapOvr>
  <p:transition>
    <p:random/>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内容页1">
    <p:bg>
      <p:bgPr>
        <a:solidFill>
          <a:srgbClr val="FFFFFF"/>
        </a:solidFill>
        <a:effectLst/>
      </p:bgPr>
    </p:bg>
    <p:spTree>
      <p:nvGrpSpPr>
        <p:cNvPr id="1" name=""/>
        <p:cNvGrpSpPr/>
        <p:nvPr/>
      </p:nvGrpSpPr>
      <p:grpSpPr>
        <a:xfrm>
          <a:off x="0" y="0"/>
          <a:ext cx="0" cy="0"/>
          <a:chOff x="0" y="0"/>
          <a:chExt cx="0" cy="0"/>
        </a:xfrm>
      </p:grpSpPr>
      <p:pic>
        <p:nvPicPr>
          <p:cNvPr id="12290" name="PA_图片 2" descr="F:\案例二\394\1.png"/>
          <p:cNvPicPr>
            <a:picLocks noChangeAspect="1"/>
          </p:cNvPicPr>
          <p:nvPr userDrawn="1">
            <p:custDataLst>
              <p:tags r:id="rId1"/>
            </p:custDataLst>
          </p:nvPr>
        </p:nvPicPr>
        <p:blipFill>
          <a:blip r:embed="rId4"/>
          <a:srcRect l="2158" t="32130" r="5789" b="-168"/>
          <a:stretch>
            <a:fillRect/>
          </a:stretch>
        </p:blipFill>
        <p:spPr>
          <a:xfrm>
            <a:off x="0" y="0"/>
            <a:ext cx="12192000" cy="628650"/>
          </a:xfrm>
          <a:prstGeom prst="rect">
            <a:avLst/>
          </a:prstGeom>
          <a:noFill/>
          <a:ln w="9525">
            <a:noFill/>
          </a:ln>
          <a:effectLst>
            <a:outerShdw dist="139700" dir="2699999" algn="tl" rotWithShape="0">
              <a:srgbClr val="333333">
                <a:alpha val="64998"/>
              </a:srgbClr>
            </a:outerShdw>
          </a:effectLst>
        </p:spPr>
      </p:pic>
      <p:pic>
        <p:nvPicPr>
          <p:cNvPr id="5" name="PA_图片 2" descr="F:\案例二\394\1.png"/>
          <p:cNvPicPr>
            <a:picLocks noChangeAspect="1" noChangeArrowheads="1"/>
          </p:cNvPicPr>
          <p:nvPr userDrawn="1">
            <p:custDataLst>
              <p:tags r:id="rId2"/>
            </p:custDataLst>
          </p:nvPr>
        </p:nvPicPr>
        <p:blipFill>
          <a:blip r:embed="rId5"/>
          <a:srcRect l="5789" t="-168" r="2158" b="24657"/>
          <a:stretch>
            <a:fillRect/>
          </a:stretch>
        </p:blipFill>
        <p:spPr bwMode="auto">
          <a:xfrm>
            <a:off x="0" y="6157913"/>
            <a:ext cx="12192000" cy="700088"/>
          </a:xfrm>
          <a:prstGeom prst="rect">
            <a:avLst/>
          </a:prstGeom>
          <a:ln>
            <a:noFill/>
          </a:ln>
          <a:effectLst>
            <a:outerShdw blurRad="292100" dist="139700" dir="2700000" algn="tl" rotWithShape="0">
              <a:srgbClr val="333333">
                <a:alpha val="65000"/>
              </a:srgbClr>
            </a:outerShdw>
          </a:effectLst>
        </p:spPr>
      </p:pic>
      <p:sp>
        <p:nvSpPr>
          <p:cNvPr id="2" name="日期占位符 1"/>
          <p:cNvSpPr>
            <a:spLocks noGrp="1"/>
          </p:cNvSpPr>
          <p:nvPr>
            <p:ph type="dt" sz="half" idx="10"/>
          </p:nvPr>
        </p:nvSpPr>
        <p:spPr>
          <a:xfrm>
            <a:off x="838200" y="6356350"/>
            <a:ext cx="2743200" cy="365125"/>
          </a:xfrm>
          <a:prstGeom prst="rect">
            <a:avLst/>
          </a:prstGeom>
        </p:spPr>
        <p:txBody>
          <a:bodyPr vert="horz" lIns="91440" tIns="45720" rIns="91440" bIns="45720" rtlCol="0" anchor="ctr"/>
          <a:lstStyle/>
          <a:p>
            <a:pPr lvl="0" fontAlgn="base"/>
            <a:fld id="{BB962C8B-B14F-4D97-AF65-F5344CB8AC3E}" type="datetime1">
              <a:rPr lang="zh-CN" altLang="en-US" strike="noStrike" noProof="1" dirty="0">
                <a:latin typeface="等线" charset="0"/>
                <a:ea typeface="宋体" panose="02010600030101010101" pitchFamily="2" charset="-122"/>
                <a:cs typeface="+mn-cs"/>
              </a:rPr>
              <a:pPr lvl="0" fontAlgn="base"/>
              <a:t>2025-6-6</a:t>
            </a:fld>
            <a:endParaRPr lang="zh-CN" altLang="en-US" strike="noStrike" noProof="1">
              <a:latin typeface="等线" charset="0"/>
            </a:endParaRPr>
          </a:p>
        </p:txBody>
      </p:sp>
      <p:sp>
        <p:nvSpPr>
          <p:cNvPr id="3" name="页脚占位符 2"/>
          <p:cNvSpPr>
            <a:spLocks noGrp="1"/>
          </p:cNvSpPr>
          <p:nvPr>
            <p:ph type="ftr" sz="quarter" idx="11"/>
          </p:nvPr>
        </p:nvSpPr>
        <p:spPr>
          <a:xfrm>
            <a:off x="4038600" y="6356350"/>
            <a:ext cx="4114800" cy="365125"/>
          </a:xfrm>
          <a:prstGeom prst="rect">
            <a:avLst/>
          </a:prstGeom>
        </p:spPr>
        <p:txBody>
          <a:bodyPr vert="horz" lIns="91440" tIns="45720" rIns="91440" bIns="45720" rtlCol="0" anchor="ctr"/>
          <a:lstStyle/>
          <a:p>
            <a:pPr lvl="0" fontAlgn="base"/>
            <a:endParaRPr lang="zh-CN" altLang="en-US" strike="noStrike" noProof="1">
              <a:latin typeface="等线" charset="0"/>
            </a:endParaRPr>
          </a:p>
        </p:txBody>
      </p:sp>
      <p:sp>
        <p:nvSpPr>
          <p:cNvPr id="4" name="灯片编号占位符 3"/>
          <p:cNvSpPr>
            <a:spLocks noGrp="1"/>
          </p:cNvSpPr>
          <p:nvPr>
            <p:ph type="sldNum" sz="quarter" idx="12"/>
          </p:nvPr>
        </p:nvSpPr>
        <p:spPr>
          <a:xfrm>
            <a:off x="8610600" y="6356350"/>
            <a:ext cx="2743200" cy="365125"/>
          </a:xfrm>
          <a:prstGeom prst="rect">
            <a:avLst/>
          </a:prstGeom>
        </p:spPr>
        <p:txBody>
          <a:bodyPr vert="horz" lIns="91440" tIns="45720" rIns="91440" bIns="45720" rtlCol="0" anchor="ctr"/>
          <a:lstStyle/>
          <a:p>
            <a:pPr lvl="0" fontAlgn="base"/>
            <a:fld id="{9A0DB2DC-4C9A-4742-B13C-FB6460FD3503}" type="slidenum">
              <a:rPr lang="zh-CN" altLang="en-US" strike="noStrike" noProof="1" dirty="0">
                <a:latin typeface="等线" charset="0"/>
                <a:ea typeface="宋体" panose="02010600030101010101" pitchFamily="2" charset="-122"/>
                <a:cs typeface="+mn-cs"/>
              </a:rPr>
              <a:pPr lvl="0" fontAlgn="base"/>
              <a:t>‹#›</a:t>
            </a:fld>
            <a:endParaRPr lang="zh-CN" altLang="en-US" strike="noStrike" noProof="1">
              <a:latin typeface="等线" charset="0"/>
            </a:endParaRPr>
          </a:p>
        </p:txBody>
      </p:sp>
      <p:sp>
        <p:nvSpPr>
          <p:cNvPr id="9" name="TextBox 10">
            <a:extLst>
              <a:ext uri="{FF2B5EF4-FFF2-40B4-BE49-F238E27FC236}">
                <a16:creationId xmlns:a16="http://schemas.microsoft.com/office/drawing/2014/main" id="{C27FE6C1-627C-41F4-A5A3-963B371DB121}"/>
              </a:ext>
            </a:extLst>
          </p:cNvPr>
          <p:cNvSpPr txBox="1"/>
          <p:nvPr userDrawn="1"/>
        </p:nvSpPr>
        <p:spPr>
          <a:xfrm>
            <a:off x="239713" y="103823"/>
            <a:ext cx="4584078" cy="424732"/>
          </a:xfrm>
          <a:prstGeom prst="rect">
            <a:avLst/>
          </a:prstGeom>
          <a:noFill/>
          <a:ln w="9525">
            <a:noFill/>
          </a:ln>
        </p:spPr>
        <p:txBody>
          <a:bodyPr wrap="square">
            <a:spAutoFit/>
          </a:bodyPr>
          <a:lstStyle/>
          <a:p>
            <a:pPr marL="228600" lvl="0" indent="-228600">
              <a:lnSpc>
                <a:spcPct val="90000"/>
              </a:lnSpc>
              <a:spcBef>
                <a:spcPts val="1000"/>
              </a:spcBef>
            </a:pPr>
            <a:r>
              <a:rPr lang="zh-CN" altLang="en-US" sz="2400" b="1" dirty="0">
                <a:solidFill>
                  <a:schemeClr val="bg1"/>
                </a:solidFill>
                <a:latin typeface="微软雅黑" panose="020B0503020204020204" pitchFamily="34" charset="-122"/>
                <a:ea typeface="微软雅黑" panose="020B0503020204020204" pitchFamily="34" charset="-122"/>
              </a:rPr>
              <a:t>大学生心理健康的维护与调适</a:t>
            </a:r>
          </a:p>
        </p:txBody>
      </p:sp>
      <p:sp>
        <p:nvSpPr>
          <p:cNvPr id="10" name="TextBox 11">
            <a:extLst>
              <a:ext uri="{FF2B5EF4-FFF2-40B4-BE49-F238E27FC236}">
                <a16:creationId xmlns:a16="http://schemas.microsoft.com/office/drawing/2014/main" id="{428C9902-2EB8-464B-A6C2-5B01BB0867EE}"/>
              </a:ext>
            </a:extLst>
          </p:cNvPr>
          <p:cNvSpPr txBox="1"/>
          <p:nvPr userDrawn="1"/>
        </p:nvSpPr>
        <p:spPr>
          <a:xfrm>
            <a:off x="9199712" y="6352143"/>
            <a:ext cx="2940530" cy="369332"/>
          </a:xfrm>
          <a:prstGeom prst="rect">
            <a:avLst/>
          </a:prstGeom>
          <a:noFill/>
          <a:ln w="9525">
            <a:noFill/>
          </a:ln>
        </p:spPr>
        <p:txBody>
          <a:bodyPr wrap="square">
            <a:spAutoFit/>
          </a:bodyPr>
          <a:lstStyle/>
          <a:p>
            <a:pPr lvl="0" algn="r"/>
            <a:r>
              <a:rPr lang="zh-CN" altLang="en-US" sz="1800" b="1" dirty="0">
                <a:solidFill>
                  <a:schemeClr val="bg1"/>
                </a:solidFill>
                <a:latin typeface="微软雅黑" panose="020B0503020204020204" pitchFamily="34" charset="-122"/>
                <a:ea typeface="微软雅黑" panose="020B0503020204020204" pitchFamily="34" charset="-122"/>
              </a:rPr>
              <a:t>中国科学技术大学出版社</a:t>
            </a:r>
          </a:p>
        </p:txBody>
      </p:sp>
    </p:spTree>
  </p:cSld>
  <p:clrMapOvr>
    <a:masterClrMapping/>
  </p:clrMapOvr>
  <p:transition>
    <p:random/>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图片页2">
    <p:bg>
      <p:bgPr>
        <a:solidFill>
          <a:srgbClr val="FFFFFF"/>
        </a:solidFill>
        <a:effectLst/>
      </p:bgPr>
    </p:bg>
    <p:spTree>
      <p:nvGrpSpPr>
        <p:cNvPr id="1" name=""/>
        <p:cNvGrpSpPr/>
        <p:nvPr/>
      </p:nvGrpSpPr>
      <p:grpSpPr>
        <a:xfrm>
          <a:off x="0" y="0"/>
          <a:ext cx="0" cy="0"/>
          <a:chOff x="0" y="0"/>
          <a:chExt cx="0" cy="0"/>
        </a:xfrm>
      </p:grpSpPr>
      <p:pic>
        <p:nvPicPr>
          <p:cNvPr id="13314" name="PA_图片 2" descr="F:\案例二\394\1.png"/>
          <p:cNvPicPr>
            <a:picLocks noChangeAspect="1"/>
          </p:cNvPicPr>
          <p:nvPr userDrawn="1">
            <p:custDataLst>
              <p:tags r:id="rId1"/>
            </p:custDataLst>
          </p:nvPr>
        </p:nvPicPr>
        <p:blipFill>
          <a:blip r:embed="rId4"/>
          <a:srcRect l="2158" t="32130" r="5789" b="-168"/>
          <a:stretch>
            <a:fillRect/>
          </a:stretch>
        </p:blipFill>
        <p:spPr>
          <a:xfrm>
            <a:off x="0" y="0"/>
            <a:ext cx="12192000" cy="628650"/>
          </a:xfrm>
          <a:prstGeom prst="rect">
            <a:avLst/>
          </a:prstGeom>
          <a:noFill/>
          <a:ln w="9525">
            <a:noFill/>
          </a:ln>
          <a:effectLst>
            <a:outerShdw dist="139700" dir="2699999" algn="tl" rotWithShape="0">
              <a:srgbClr val="333333">
                <a:alpha val="64998"/>
              </a:srgbClr>
            </a:outerShdw>
          </a:effectLst>
        </p:spPr>
      </p:pic>
      <p:pic>
        <p:nvPicPr>
          <p:cNvPr id="7" name="PA_图片 2" descr="F:\案例二\394\1.png"/>
          <p:cNvPicPr>
            <a:picLocks noChangeAspect="1" noChangeArrowheads="1"/>
          </p:cNvPicPr>
          <p:nvPr userDrawn="1">
            <p:custDataLst>
              <p:tags r:id="rId2"/>
            </p:custDataLst>
          </p:nvPr>
        </p:nvPicPr>
        <p:blipFill>
          <a:blip r:embed="rId5"/>
          <a:srcRect l="5789" t="-168" r="2158" b="24657"/>
          <a:stretch>
            <a:fillRect/>
          </a:stretch>
        </p:blipFill>
        <p:spPr bwMode="auto">
          <a:xfrm>
            <a:off x="0" y="6157913"/>
            <a:ext cx="12192000" cy="700088"/>
          </a:xfrm>
          <a:prstGeom prst="rect">
            <a:avLst/>
          </a:prstGeom>
          <a:ln>
            <a:noFill/>
          </a:ln>
          <a:effectLst>
            <a:outerShdw blurRad="292100" dist="139700" dir="2700000" algn="tl" rotWithShape="0">
              <a:srgbClr val="333333">
                <a:alpha val="65000"/>
              </a:srgbClr>
            </a:outerShdw>
          </a:effectLst>
        </p:spPr>
      </p:pic>
      <p:sp>
        <p:nvSpPr>
          <p:cNvPr id="11" name="TextBox 10"/>
          <p:cNvSpPr txBox="1"/>
          <p:nvPr userDrawn="1"/>
        </p:nvSpPr>
        <p:spPr>
          <a:xfrm>
            <a:off x="201613" y="128588"/>
            <a:ext cx="3341688" cy="368300"/>
          </a:xfrm>
          <a:prstGeom prst="rect">
            <a:avLst/>
          </a:prstGeom>
          <a:noFill/>
        </p:spPr>
        <p:txBody>
          <a:bodyPr wrap="square" rtlCol="0">
            <a:spAutoFit/>
          </a:body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kumimoji="0" lang="zh-CN" altLang="en-US" sz="2000" b="1"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rPr>
              <a:t>普通心理学</a:t>
            </a:r>
          </a:p>
        </p:txBody>
      </p:sp>
      <p:sp>
        <p:nvSpPr>
          <p:cNvPr id="13317" name="TextBox 11"/>
          <p:cNvSpPr txBox="1"/>
          <p:nvPr userDrawn="1"/>
        </p:nvSpPr>
        <p:spPr>
          <a:xfrm>
            <a:off x="8888413" y="6329363"/>
            <a:ext cx="3170237" cy="400050"/>
          </a:xfrm>
          <a:prstGeom prst="rect">
            <a:avLst/>
          </a:prstGeom>
          <a:noFill/>
          <a:ln w="9525">
            <a:noFill/>
          </a:ln>
        </p:spPr>
        <p:txBody>
          <a:bodyPr>
            <a:spAutoFit/>
          </a:bodyPr>
          <a:lstStyle/>
          <a:p>
            <a:pPr lvl="0"/>
            <a:r>
              <a:rPr lang="zh-CN" altLang="en-US" sz="2000" b="1" dirty="0">
                <a:solidFill>
                  <a:schemeClr val="bg1"/>
                </a:solidFill>
                <a:latin typeface="微软雅黑" panose="020B0503020204020204" pitchFamily="34" charset="-122"/>
                <a:ea typeface="微软雅黑" panose="020B0503020204020204" pitchFamily="34" charset="-122"/>
              </a:rPr>
              <a:t>中国科学技术大学出版社</a:t>
            </a:r>
          </a:p>
        </p:txBody>
      </p:sp>
      <p:sp>
        <p:nvSpPr>
          <p:cNvPr id="9" name="图片占位符 6"/>
          <p:cNvSpPr>
            <a:spLocks noGrp="1"/>
          </p:cNvSpPr>
          <p:nvPr>
            <p:ph type="pic" sz="quarter" idx="12"/>
          </p:nvPr>
        </p:nvSpPr>
        <p:spPr>
          <a:xfrm>
            <a:off x="8581292" y="1257351"/>
            <a:ext cx="3221501" cy="4343298"/>
          </a:xfrm>
        </p:spPr>
        <p:txBody>
          <a:bodyPr/>
          <a:lstStyle/>
          <a:p>
            <a:pPr fontAlgn="auto"/>
            <a:endParaRPr lang="zh-CN" altLang="en-US" strike="noStrike" noProof="1"/>
          </a:p>
        </p:txBody>
      </p:sp>
      <p:sp>
        <p:nvSpPr>
          <p:cNvPr id="14" name="文本占位符 9"/>
          <p:cNvSpPr>
            <a:spLocks noGrp="1"/>
          </p:cNvSpPr>
          <p:nvPr>
            <p:ph type="body" sz="quarter" idx="16" hasCustomPrompt="1"/>
          </p:nvPr>
        </p:nvSpPr>
        <p:spPr>
          <a:xfrm>
            <a:off x="8581292" y="5748825"/>
            <a:ext cx="3253772" cy="372904"/>
          </a:xfrm>
          <a:ln>
            <a:solidFill>
              <a:srgbClr val="5562AC"/>
            </a:solidFill>
            <a:prstDash val="dash"/>
          </a:ln>
        </p:spPr>
        <p:txBody>
          <a:bodyPr>
            <a:normAutofit/>
          </a:bodyPr>
          <a:lstStyle>
            <a:lvl1pPr marL="0" indent="0" algn="ctr">
              <a:lnSpc>
                <a:spcPct val="100000"/>
              </a:lnSpc>
              <a:spcBef>
                <a:spcPts val="0"/>
              </a:spcBef>
              <a:buNone/>
              <a:defRPr sz="1800" b="0">
                <a:solidFill>
                  <a:schemeClr val="tx1"/>
                </a:solidFill>
                <a:latin typeface="微软雅黑" panose="020B0503020204020204" pitchFamily="34" charset="-122"/>
                <a:ea typeface="微软雅黑" panose="020B0503020204020204" pitchFamily="34" charset="-122"/>
              </a:defRPr>
            </a:lvl1pPr>
          </a:lstStyle>
          <a:p>
            <a:pPr lvl="0" fontAlgn="auto"/>
            <a:r>
              <a:rPr lang="zh-CN" altLang="en-US" strike="noStrike" noProof="1"/>
              <a:t>请输入图题</a:t>
            </a:r>
          </a:p>
        </p:txBody>
      </p:sp>
      <p:sp>
        <p:nvSpPr>
          <p:cNvPr id="2" name="日期占位符 1"/>
          <p:cNvSpPr>
            <a:spLocks noGrp="1"/>
          </p:cNvSpPr>
          <p:nvPr>
            <p:ph type="dt" sz="half" idx="17"/>
          </p:nvPr>
        </p:nvSpPr>
        <p:spPr>
          <a:xfrm>
            <a:off x="838200" y="6356350"/>
            <a:ext cx="2743200" cy="365125"/>
          </a:xfrm>
          <a:prstGeom prst="rect">
            <a:avLst/>
          </a:prstGeom>
        </p:spPr>
        <p:txBody>
          <a:bodyPr vert="horz" lIns="91440" tIns="45720" rIns="91440" bIns="45720" rtlCol="0" anchor="ctr"/>
          <a:lstStyle/>
          <a:p>
            <a:pPr lvl="0" fontAlgn="base"/>
            <a:fld id="{BB962C8B-B14F-4D97-AF65-F5344CB8AC3E}" type="datetime1">
              <a:rPr lang="zh-CN" altLang="en-US" strike="noStrike" noProof="1" dirty="0">
                <a:latin typeface="等线" charset="0"/>
                <a:ea typeface="宋体" panose="02010600030101010101" pitchFamily="2" charset="-122"/>
                <a:cs typeface="+mn-cs"/>
              </a:rPr>
              <a:pPr lvl="0" fontAlgn="base"/>
              <a:t>2025-6-6</a:t>
            </a:fld>
            <a:endParaRPr lang="zh-CN" altLang="en-US" strike="noStrike" noProof="1">
              <a:latin typeface="等线" charset="0"/>
            </a:endParaRPr>
          </a:p>
        </p:txBody>
      </p:sp>
      <p:sp>
        <p:nvSpPr>
          <p:cNvPr id="3" name="页脚占位符 2"/>
          <p:cNvSpPr>
            <a:spLocks noGrp="1"/>
          </p:cNvSpPr>
          <p:nvPr>
            <p:ph type="ftr" sz="quarter" idx="18"/>
          </p:nvPr>
        </p:nvSpPr>
        <p:spPr>
          <a:xfrm>
            <a:off x="4038600" y="6356350"/>
            <a:ext cx="4114800" cy="365125"/>
          </a:xfrm>
          <a:prstGeom prst="rect">
            <a:avLst/>
          </a:prstGeom>
        </p:spPr>
        <p:txBody>
          <a:bodyPr vert="horz" lIns="91440" tIns="45720" rIns="91440" bIns="45720" rtlCol="0" anchor="ctr"/>
          <a:lstStyle/>
          <a:p>
            <a:pPr lvl="0" fontAlgn="base"/>
            <a:endParaRPr lang="zh-CN" altLang="en-US" strike="noStrike" noProof="1">
              <a:latin typeface="等线" charset="0"/>
            </a:endParaRPr>
          </a:p>
        </p:txBody>
      </p:sp>
      <p:sp>
        <p:nvSpPr>
          <p:cNvPr id="4" name="灯片编号占位符 3"/>
          <p:cNvSpPr>
            <a:spLocks noGrp="1"/>
          </p:cNvSpPr>
          <p:nvPr>
            <p:ph type="sldNum" sz="quarter" idx="19"/>
          </p:nvPr>
        </p:nvSpPr>
        <p:spPr>
          <a:xfrm>
            <a:off x="8610600" y="6356350"/>
            <a:ext cx="2743200" cy="365125"/>
          </a:xfrm>
          <a:prstGeom prst="rect">
            <a:avLst/>
          </a:prstGeom>
        </p:spPr>
        <p:txBody>
          <a:bodyPr vert="horz" lIns="91440" tIns="45720" rIns="91440" bIns="45720" rtlCol="0" anchor="ctr"/>
          <a:lstStyle/>
          <a:p>
            <a:pPr lvl="0" fontAlgn="base"/>
            <a:fld id="{9A0DB2DC-4C9A-4742-B13C-FB6460FD3503}" type="slidenum">
              <a:rPr lang="zh-CN" altLang="en-US" strike="noStrike" noProof="1" dirty="0">
                <a:latin typeface="等线" charset="0"/>
                <a:ea typeface="宋体" panose="02010600030101010101" pitchFamily="2" charset="-122"/>
                <a:cs typeface="+mn-cs"/>
              </a:rPr>
              <a:pPr lvl="0" fontAlgn="base"/>
              <a:t>‹#›</a:t>
            </a:fld>
            <a:endParaRPr lang="zh-CN" altLang="en-US" strike="noStrike" noProof="1">
              <a:latin typeface="等线" charset="0"/>
            </a:endParaRPr>
          </a:p>
        </p:txBody>
      </p:sp>
    </p:spTree>
  </p:cSld>
  <p:clrMapOvr>
    <a:masterClrMapping/>
  </p:clrMapOvr>
  <p:transition>
    <p:random/>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图片页1">
    <p:bg>
      <p:bgPr>
        <a:solidFill>
          <a:srgbClr val="FFFFFF"/>
        </a:solidFill>
        <a:effectLst/>
      </p:bgPr>
    </p:bg>
    <p:spTree>
      <p:nvGrpSpPr>
        <p:cNvPr id="1" name=""/>
        <p:cNvGrpSpPr/>
        <p:nvPr/>
      </p:nvGrpSpPr>
      <p:grpSpPr>
        <a:xfrm>
          <a:off x="0" y="0"/>
          <a:ext cx="0" cy="0"/>
          <a:chOff x="0" y="0"/>
          <a:chExt cx="0" cy="0"/>
        </a:xfrm>
      </p:grpSpPr>
      <p:pic>
        <p:nvPicPr>
          <p:cNvPr id="14338" name="PA_图片 2" descr="F:\案例二\394\1.png"/>
          <p:cNvPicPr>
            <a:picLocks noChangeAspect="1"/>
          </p:cNvPicPr>
          <p:nvPr userDrawn="1">
            <p:custDataLst>
              <p:tags r:id="rId1"/>
            </p:custDataLst>
          </p:nvPr>
        </p:nvPicPr>
        <p:blipFill>
          <a:blip r:embed="rId4"/>
          <a:srcRect l="2158" t="32130" r="5789" b="-168"/>
          <a:stretch>
            <a:fillRect/>
          </a:stretch>
        </p:blipFill>
        <p:spPr>
          <a:xfrm>
            <a:off x="0" y="0"/>
            <a:ext cx="12192000" cy="628650"/>
          </a:xfrm>
          <a:prstGeom prst="rect">
            <a:avLst/>
          </a:prstGeom>
          <a:noFill/>
          <a:ln w="9525">
            <a:noFill/>
          </a:ln>
          <a:effectLst>
            <a:outerShdw dist="139700" dir="2699999" algn="tl" rotWithShape="0">
              <a:srgbClr val="333333">
                <a:alpha val="64998"/>
              </a:srgbClr>
            </a:outerShdw>
          </a:effectLst>
        </p:spPr>
      </p:pic>
      <p:pic>
        <p:nvPicPr>
          <p:cNvPr id="11" name="PA_图片 2" descr="F:\案例二\394\1.png"/>
          <p:cNvPicPr>
            <a:picLocks noChangeAspect="1" noChangeArrowheads="1"/>
          </p:cNvPicPr>
          <p:nvPr userDrawn="1">
            <p:custDataLst>
              <p:tags r:id="rId2"/>
            </p:custDataLst>
          </p:nvPr>
        </p:nvPicPr>
        <p:blipFill>
          <a:blip r:embed="rId5"/>
          <a:srcRect l="5789" t="-168" r="2158" b="24657"/>
          <a:stretch>
            <a:fillRect/>
          </a:stretch>
        </p:blipFill>
        <p:spPr bwMode="auto">
          <a:xfrm>
            <a:off x="0" y="6157913"/>
            <a:ext cx="12192000" cy="700088"/>
          </a:xfrm>
          <a:prstGeom prst="rect">
            <a:avLst/>
          </a:prstGeom>
          <a:ln>
            <a:noFill/>
          </a:ln>
          <a:effectLst>
            <a:outerShdw blurRad="292100" dist="139700" dir="2700000" algn="tl" rotWithShape="0">
              <a:srgbClr val="333333">
                <a:alpha val="65000"/>
              </a:srgbClr>
            </a:outerShdw>
          </a:effectLst>
        </p:spPr>
      </p:pic>
      <p:sp>
        <p:nvSpPr>
          <p:cNvPr id="15" name="TextBox 14"/>
          <p:cNvSpPr txBox="1"/>
          <p:nvPr userDrawn="1"/>
        </p:nvSpPr>
        <p:spPr>
          <a:xfrm>
            <a:off x="201613" y="128588"/>
            <a:ext cx="3341688" cy="368300"/>
          </a:xfrm>
          <a:prstGeom prst="rect">
            <a:avLst/>
          </a:prstGeom>
          <a:noFill/>
        </p:spPr>
        <p:txBody>
          <a:bodyPr wrap="square" rtlCol="0">
            <a:spAutoFit/>
          </a:body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kumimoji="0" lang="zh-CN" altLang="en-US" sz="2000" b="1"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rPr>
              <a:t>普通心理学</a:t>
            </a:r>
          </a:p>
        </p:txBody>
      </p:sp>
      <p:sp>
        <p:nvSpPr>
          <p:cNvPr id="14341" name="TextBox 18"/>
          <p:cNvSpPr txBox="1"/>
          <p:nvPr userDrawn="1"/>
        </p:nvSpPr>
        <p:spPr>
          <a:xfrm>
            <a:off x="8888413" y="6329363"/>
            <a:ext cx="3170237" cy="400050"/>
          </a:xfrm>
          <a:prstGeom prst="rect">
            <a:avLst/>
          </a:prstGeom>
          <a:noFill/>
          <a:ln w="9525">
            <a:noFill/>
          </a:ln>
        </p:spPr>
        <p:txBody>
          <a:bodyPr>
            <a:spAutoFit/>
          </a:bodyPr>
          <a:lstStyle/>
          <a:p>
            <a:pPr lvl="0"/>
            <a:r>
              <a:rPr lang="zh-CN" altLang="en-US" sz="2000" b="1" dirty="0">
                <a:solidFill>
                  <a:schemeClr val="bg1"/>
                </a:solidFill>
                <a:latin typeface="微软雅黑" panose="020B0503020204020204" pitchFamily="34" charset="-122"/>
                <a:ea typeface="微软雅黑" panose="020B0503020204020204" pitchFamily="34" charset="-122"/>
              </a:rPr>
              <a:t>中国科学技术大学出版社</a:t>
            </a:r>
          </a:p>
        </p:txBody>
      </p:sp>
      <p:sp>
        <p:nvSpPr>
          <p:cNvPr id="7" name="图片占位符 6"/>
          <p:cNvSpPr>
            <a:spLocks noGrp="1"/>
          </p:cNvSpPr>
          <p:nvPr>
            <p:ph type="pic" sz="quarter" idx="10"/>
          </p:nvPr>
        </p:nvSpPr>
        <p:spPr>
          <a:xfrm>
            <a:off x="1793569" y="2015331"/>
            <a:ext cx="2097087" cy="2827338"/>
          </a:xfrm>
        </p:spPr>
        <p:txBody>
          <a:bodyPr/>
          <a:lstStyle/>
          <a:p>
            <a:pPr fontAlgn="auto"/>
            <a:endParaRPr lang="zh-CN" altLang="en-US" strike="noStrike" noProof="1"/>
          </a:p>
        </p:txBody>
      </p:sp>
      <p:sp>
        <p:nvSpPr>
          <p:cNvPr id="8" name="图片占位符 6"/>
          <p:cNvSpPr>
            <a:spLocks noGrp="1"/>
          </p:cNvSpPr>
          <p:nvPr>
            <p:ph type="pic" sz="quarter" idx="11"/>
          </p:nvPr>
        </p:nvSpPr>
        <p:spPr>
          <a:xfrm>
            <a:off x="5061616" y="2015331"/>
            <a:ext cx="2097087" cy="2827338"/>
          </a:xfrm>
        </p:spPr>
        <p:txBody>
          <a:bodyPr/>
          <a:lstStyle/>
          <a:p>
            <a:pPr fontAlgn="auto"/>
            <a:endParaRPr lang="zh-CN" altLang="en-US" strike="noStrike" noProof="1"/>
          </a:p>
        </p:txBody>
      </p:sp>
      <p:sp>
        <p:nvSpPr>
          <p:cNvPr id="9" name="图片占位符 6"/>
          <p:cNvSpPr>
            <a:spLocks noGrp="1"/>
          </p:cNvSpPr>
          <p:nvPr>
            <p:ph type="pic" sz="quarter" idx="12"/>
          </p:nvPr>
        </p:nvSpPr>
        <p:spPr>
          <a:xfrm>
            <a:off x="8329662" y="2015331"/>
            <a:ext cx="2097087" cy="2827338"/>
          </a:xfrm>
        </p:spPr>
        <p:txBody>
          <a:bodyPr/>
          <a:lstStyle/>
          <a:p>
            <a:pPr fontAlgn="auto"/>
            <a:endParaRPr lang="zh-CN" altLang="en-US" strike="noStrike" noProof="1"/>
          </a:p>
        </p:txBody>
      </p:sp>
      <p:sp>
        <p:nvSpPr>
          <p:cNvPr id="12" name="文本占位符 9"/>
          <p:cNvSpPr>
            <a:spLocks noGrp="1"/>
          </p:cNvSpPr>
          <p:nvPr>
            <p:ph type="body" sz="quarter" idx="14" hasCustomPrompt="1"/>
          </p:nvPr>
        </p:nvSpPr>
        <p:spPr>
          <a:xfrm>
            <a:off x="1793569" y="5023692"/>
            <a:ext cx="2090983" cy="372904"/>
          </a:xfrm>
          <a:ln>
            <a:solidFill>
              <a:srgbClr val="5562AC"/>
            </a:solidFill>
            <a:prstDash val="dash"/>
          </a:ln>
        </p:spPr>
        <p:txBody>
          <a:bodyPr>
            <a:normAutofit/>
          </a:bodyPr>
          <a:lstStyle>
            <a:lvl1pPr marL="0" indent="0" algn="ctr">
              <a:lnSpc>
                <a:spcPct val="100000"/>
              </a:lnSpc>
              <a:spcBef>
                <a:spcPts val="0"/>
              </a:spcBef>
              <a:buNone/>
              <a:defRPr sz="1800" b="0">
                <a:solidFill>
                  <a:schemeClr val="tx1"/>
                </a:solidFill>
                <a:latin typeface="微软雅黑" panose="020B0503020204020204" pitchFamily="34" charset="-122"/>
                <a:ea typeface="微软雅黑" panose="020B0503020204020204" pitchFamily="34" charset="-122"/>
              </a:defRPr>
            </a:lvl1pPr>
          </a:lstStyle>
          <a:p>
            <a:pPr lvl="0" fontAlgn="auto"/>
            <a:r>
              <a:rPr lang="zh-CN" altLang="en-US" strike="noStrike" noProof="1"/>
              <a:t>请输入图题</a:t>
            </a:r>
          </a:p>
        </p:txBody>
      </p:sp>
      <p:sp>
        <p:nvSpPr>
          <p:cNvPr id="17" name="文本占位符 9"/>
          <p:cNvSpPr>
            <a:spLocks noGrp="1"/>
          </p:cNvSpPr>
          <p:nvPr>
            <p:ph type="body" sz="quarter" idx="15" hasCustomPrompt="1"/>
          </p:nvPr>
        </p:nvSpPr>
        <p:spPr>
          <a:xfrm>
            <a:off x="5067720" y="5035780"/>
            <a:ext cx="2090983" cy="372904"/>
          </a:xfrm>
          <a:ln>
            <a:solidFill>
              <a:srgbClr val="5562AC"/>
            </a:solidFill>
            <a:prstDash val="dash"/>
          </a:ln>
        </p:spPr>
        <p:txBody>
          <a:bodyPr>
            <a:normAutofit/>
          </a:bodyPr>
          <a:lstStyle>
            <a:lvl1pPr marL="0" indent="0" algn="ctr">
              <a:lnSpc>
                <a:spcPct val="100000"/>
              </a:lnSpc>
              <a:spcBef>
                <a:spcPts val="0"/>
              </a:spcBef>
              <a:buNone/>
              <a:defRPr sz="1800" b="0">
                <a:solidFill>
                  <a:schemeClr val="tx1"/>
                </a:solidFill>
                <a:latin typeface="微软雅黑" panose="020B0503020204020204" pitchFamily="34" charset="-122"/>
                <a:ea typeface="微软雅黑" panose="020B0503020204020204" pitchFamily="34" charset="-122"/>
              </a:defRPr>
            </a:lvl1pPr>
          </a:lstStyle>
          <a:p>
            <a:pPr lvl="0" fontAlgn="auto"/>
            <a:r>
              <a:rPr lang="zh-CN" altLang="en-US" strike="noStrike" noProof="1"/>
              <a:t>请输入图题</a:t>
            </a:r>
          </a:p>
        </p:txBody>
      </p:sp>
      <p:sp>
        <p:nvSpPr>
          <p:cNvPr id="18" name="文本占位符 9"/>
          <p:cNvSpPr>
            <a:spLocks noGrp="1"/>
          </p:cNvSpPr>
          <p:nvPr>
            <p:ph type="body" sz="quarter" idx="16" hasCustomPrompt="1"/>
          </p:nvPr>
        </p:nvSpPr>
        <p:spPr>
          <a:xfrm>
            <a:off x="8329662" y="5035780"/>
            <a:ext cx="2090983" cy="372904"/>
          </a:xfrm>
          <a:ln>
            <a:solidFill>
              <a:srgbClr val="5562AC"/>
            </a:solidFill>
            <a:prstDash val="dash"/>
          </a:ln>
        </p:spPr>
        <p:txBody>
          <a:bodyPr>
            <a:normAutofit/>
          </a:bodyPr>
          <a:lstStyle>
            <a:lvl1pPr marL="0" indent="0" algn="ctr">
              <a:lnSpc>
                <a:spcPct val="100000"/>
              </a:lnSpc>
              <a:spcBef>
                <a:spcPts val="0"/>
              </a:spcBef>
              <a:buNone/>
              <a:defRPr sz="1800" b="0">
                <a:solidFill>
                  <a:schemeClr val="tx1"/>
                </a:solidFill>
                <a:latin typeface="微软雅黑" panose="020B0503020204020204" pitchFamily="34" charset="-122"/>
                <a:ea typeface="微软雅黑" panose="020B0503020204020204" pitchFamily="34" charset="-122"/>
              </a:defRPr>
            </a:lvl1pPr>
          </a:lstStyle>
          <a:p>
            <a:pPr lvl="0" fontAlgn="auto"/>
            <a:r>
              <a:rPr lang="zh-CN" altLang="en-US" strike="noStrike" noProof="1"/>
              <a:t>请输入图题</a:t>
            </a:r>
          </a:p>
        </p:txBody>
      </p:sp>
      <p:sp>
        <p:nvSpPr>
          <p:cNvPr id="2" name="日期占位符 1"/>
          <p:cNvSpPr>
            <a:spLocks noGrp="1"/>
          </p:cNvSpPr>
          <p:nvPr>
            <p:ph type="dt" sz="half" idx="17"/>
          </p:nvPr>
        </p:nvSpPr>
        <p:spPr>
          <a:xfrm>
            <a:off x="838200" y="6356350"/>
            <a:ext cx="2743200" cy="365125"/>
          </a:xfrm>
          <a:prstGeom prst="rect">
            <a:avLst/>
          </a:prstGeom>
        </p:spPr>
        <p:txBody>
          <a:bodyPr vert="horz" lIns="91440" tIns="45720" rIns="91440" bIns="45720" rtlCol="0" anchor="ctr"/>
          <a:lstStyle/>
          <a:p>
            <a:pPr lvl="0" fontAlgn="base"/>
            <a:fld id="{BB962C8B-B14F-4D97-AF65-F5344CB8AC3E}" type="datetime1">
              <a:rPr lang="zh-CN" altLang="en-US" strike="noStrike" noProof="1" dirty="0">
                <a:latin typeface="等线" charset="0"/>
                <a:ea typeface="宋体" panose="02010600030101010101" pitchFamily="2" charset="-122"/>
                <a:cs typeface="+mn-cs"/>
              </a:rPr>
              <a:pPr lvl="0" fontAlgn="base"/>
              <a:t>2025-6-6</a:t>
            </a:fld>
            <a:endParaRPr lang="zh-CN" altLang="en-US" strike="noStrike" noProof="1">
              <a:latin typeface="等线" charset="0"/>
            </a:endParaRPr>
          </a:p>
        </p:txBody>
      </p:sp>
      <p:sp>
        <p:nvSpPr>
          <p:cNvPr id="3" name="页脚占位符 2"/>
          <p:cNvSpPr>
            <a:spLocks noGrp="1"/>
          </p:cNvSpPr>
          <p:nvPr>
            <p:ph type="ftr" sz="quarter" idx="18"/>
          </p:nvPr>
        </p:nvSpPr>
        <p:spPr>
          <a:xfrm>
            <a:off x="4038600" y="6356350"/>
            <a:ext cx="4114800" cy="365125"/>
          </a:xfrm>
          <a:prstGeom prst="rect">
            <a:avLst/>
          </a:prstGeom>
        </p:spPr>
        <p:txBody>
          <a:bodyPr vert="horz" lIns="91440" tIns="45720" rIns="91440" bIns="45720" rtlCol="0" anchor="ctr"/>
          <a:lstStyle/>
          <a:p>
            <a:pPr lvl="0" fontAlgn="base"/>
            <a:endParaRPr lang="zh-CN" altLang="en-US" strike="noStrike" noProof="1">
              <a:latin typeface="等线" charset="0"/>
            </a:endParaRPr>
          </a:p>
        </p:txBody>
      </p:sp>
      <p:sp>
        <p:nvSpPr>
          <p:cNvPr id="4" name="灯片编号占位符 3"/>
          <p:cNvSpPr>
            <a:spLocks noGrp="1"/>
          </p:cNvSpPr>
          <p:nvPr>
            <p:ph type="sldNum" sz="quarter" idx="19"/>
          </p:nvPr>
        </p:nvSpPr>
        <p:spPr>
          <a:xfrm>
            <a:off x="8610600" y="6356350"/>
            <a:ext cx="2743200" cy="365125"/>
          </a:xfrm>
          <a:prstGeom prst="rect">
            <a:avLst/>
          </a:prstGeom>
        </p:spPr>
        <p:txBody>
          <a:bodyPr vert="horz" lIns="91440" tIns="45720" rIns="91440" bIns="45720" rtlCol="0" anchor="ctr"/>
          <a:lstStyle/>
          <a:p>
            <a:pPr lvl="0" fontAlgn="base"/>
            <a:fld id="{9A0DB2DC-4C9A-4742-B13C-FB6460FD3503}" type="slidenum">
              <a:rPr lang="zh-CN" altLang="en-US" strike="noStrike" noProof="1" dirty="0">
                <a:latin typeface="等线" charset="0"/>
                <a:ea typeface="宋体" panose="02010600030101010101" pitchFamily="2" charset="-122"/>
                <a:cs typeface="+mn-cs"/>
              </a:rPr>
              <a:pPr lvl="0" fontAlgn="base"/>
              <a:t>‹#›</a:t>
            </a:fld>
            <a:endParaRPr lang="zh-CN" altLang="en-US" strike="noStrike" noProof="1">
              <a:latin typeface="等线" charset="0"/>
            </a:endParaRPr>
          </a:p>
        </p:txBody>
      </p:sp>
    </p:spTree>
  </p:cSld>
  <p:clrMapOvr>
    <a:masterClrMapping/>
  </p:clrMapOvr>
  <p:transition>
    <p:random/>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节标题">
    <p:bg>
      <p:bgPr>
        <a:solidFill>
          <a:srgbClr val="FFFFFF"/>
        </a:solidFill>
        <a:effectLst/>
      </p:bgPr>
    </p:bg>
    <p:spTree>
      <p:nvGrpSpPr>
        <p:cNvPr id="1" name=""/>
        <p:cNvGrpSpPr/>
        <p:nvPr/>
      </p:nvGrpSpPr>
      <p:grpSpPr>
        <a:xfrm>
          <a:off x="0" y="0"/>
          <a:ext cx="0" cy="0"/>
          <a:chOff x="0" y="0"/>
          <a:chExt cx="0" cy="0"/>
        </a:xfrm>
      </p:grpSpPr>
      <p:sp>
        <p:nvSpPr>
          <p:cNvPr id="10" name="矩形 9"/>
          <p:cNvSpPr/>
          <p:nvPr userDrawn="1"/>
        </p:nvSpPr>
        <p:spPr>
          <a:xfrm>
            <a:off x="0" y="0"/>
            <a:ext cx="12192000" cy="6858000"/>
          </a:xfrm>
          <a:prstGeom prst="rect">
            <a:avLst/>
          </a:prstGeom>
          <a:gradFill flip="none" rotWithShape="1">
            <a:gsLst>
              <a:gs pos="0">
                <a:schemeClr val="bg1"/>
              </a:gs>
              <a:gs pos="50000">
                <a:schemeClr val="bg1">
                  <a:lumMod val="95000"/>
                </a:schemeClr>
              </a:gs>
              <a:gs pos="100000">
                <a:schemeClr val="bg1">
                  <a:lumMod val="85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fontAlgn="auto">
              <a:spcBef>
                <a:spcPts val="0"/>
              </a:spcBef>
              <a:spcAft>
                <a:spcPts val="0"/>
              </a:spcAft>
              <a:buFontTx/>
              <a:buNone/>
              <a:defRPr/>
            </a:pPr>
            <a:endParaRPr lang="zh-CN" altLang="en-US" strike="noStrike" noProof="1"/>
          </a:p>
        </p:txBody>
      </p:sp>
      <p:pic>
        <p:nvPicPr>
          <p:cNvPr id="11" name="Picture 2" descr="F:\案例二\394\1.png"/>
          <p:cNvPicPr>
            <a:picLocks noChangeAspect="1" noChangeArrowheads="1"/>
          </p:cNvPicPr>
          <p:nvPr userDrawn="1"/>
        </p:nvPicPr>
        <p:blipFill rotWithShape="1">
          <a:blip r:embed="rId2"/>
          <a:srcRect l="-11997" r="6707"/>
          <a:stretch>
            <a:fillRect/>
          </a:stretch>
        </p:blipFill>
        <p:spPr bwMode="auto">
          <a:xfrm rot="15857006">
            <a:off x="-1027906" y="421481"/>
            <a:ext cx="6278563" cy="4946650"/>
          </a:xfrm>
          <a:prstGeom prst="rect">
            <a:avLst/>
          </a:prstGeom>
          <a:noFill/>
          <a:effectLst>
            <a:outerShdw blurRad="342900" dist="139700" dir="2700000" algn="tl" rotWithShape="0">
              <a:prstClr val="black">
                <a:alpha val="40000"/>
              </a:prstClr>
            </a:outerShdw>
          </a:effectLst>
        </p:spPr>
      </p:pic>
      <p:pic>
        <p:nvPicPr>
          <p:cNvPr id="15364" name="Picture 2" descr="F:\案例二\394\1.png"/>
          <p:cNvPicPr>
            <a:picLocks noChangeAspect="1"/>
          </p:cNvPicPr>
          <p:nvPr userDrawn="1"/>
        </p:nvPicPr>
        <p:blipFill>
          <a:blip r:embed="rId3"/>
          <a:srcRect l="-22180"/>
          <a:stretch>
            <a:fillRect/>
          </a:stretch>
        </p:blipFill>
        <p:spPr>
          <a:xfrm>
            <a:off x="9348788" y="4221163"/>
            <a:ext cx="2843212" cy="2636837"/>
          </a:xfrm>
          <a:prstGeom prst="rect">
            <a:avLst/>
          </a:prstGeom>
          <a:noFill/>
          <a:ln w="9525">
            <a:noFill/>
          </a:ln>
          <a:effectLst>
            <a:outerShdw dist="139700" dir="13499999" sx="102000" sy="102000" algn="br" rotWithShape="0">
              <a:srgbClr val="000000">
                <a:alpha val="39998"/>
              </a:srgbClr>
            </a:outerShdw>
          </a:effectLst>
        </p:spPr>
      </p:pic>
      <p:sp>
        <p:nvSpPr>
          <p:cNvPr id="2" name="日期占位符 1"/>
          <p:cNvSpPr>
            <a:spLocks noGrp="1"/>
          </p:cNvSpPr>
          <p:nvPr>
            <p:ph type="dt" sz="half" idx="10"/>
          </p:nvPr>
        </p:nvSpPr>
        <p:spPr>
          <a:xfrm>
            <a:off x="838200" y="6356350"/>
            <a:ext cx="2743200" cy="365125"/>
          </a:xfrm>
          <a:prstGeom prst="rect">
            <a:avLst/>
          </a:prstGeom>
        </p:spPr>
        <p:txBody>
          <a:bodyPr vert="horz" lIns="91440" tIns="45720" rIns="91440" bIns="45720" rtlCol="0" anchor="ctr"/>
          <a:lstStyle/>
          <a:p>
            <a:pPr lvl="0" fontAlgn="base"/>
            <a:fld id="{BB962C8B-B14F-4D97-AF65-F5344CB8AC3E}" type="datetime1">
              <a:rPr lang="zh-CN" altLang="en-US" strike="noStrike" noProof="1" dirty="0">
                <a:latin typeface="等线" charset="0"/>
                <a:ea typeface="宋体" panose="02010600030101010101" pitchFamily="2" charset="-122"/>
                <a:cs typeface="+mn-cs"/>
              </a:rPr>
              <a:pPr lvl="0" fontAlgn="base"/>
              <a:t>2025-6-6</a:t>
            </a:fld>
            <a:endParaRPr lang="zh-CN" altLang="en-US" strike="noStrike" noProof="1">
              <a:latin typeface="等线" charset="0"/>
            </a:endParaRPr>
          </a:p>
        </p:txBody>
      </p:sp>
      <p:sp>
        <p:nvSpPr>
          <p:cNvPr id="3" name="页脚占位符 2"/>
          <p:cNvSpPr>
            <a:spLocks noGrp="1"/>
          </p:cNvSpPr>
          <p:nvPr>
            <p:ph type="ftr" sz="quarter" idx="11"/>
          </p:nvPr>
        </p:nvSpPr>
        <p:spPr>
          <a:xfrm>
            <a:off x="4038600" y="6356350"/>
            <a:ext cx="4114800" cy="365125"/>
          </a:xfrm>
          <a:prstGeom prst="rect">
            <a:avLst/>
          </a:prstGeom>
        </p:spPr>
        <p:txBody>
          <a:bodyPr vert="horz" lIns="91440" tIns="45720" rIns="91440" bIns="45720" rtlCol="0" anchor="ctr"/>
          <a:lstStyle/>
          <a:p>
            <a:pPr lvl="0" fontAlgn="base"/>
            <a:endParaRPr lang="zh-CN" altLang="en-US" strike="noStrike" noProof="1">
              <a:latin typeface="等线" charset="0"/>
            </a:endParaRPr>
          </a:p>
        </p:txBody>
      </p:sp>
      <p:sp>
        <p:nvSpPr>
          <p:cNvPr id="4" name="灯片编号占位符 3"/>
          <p:cNvSpPr>
            <a:spLocks noGrp="1"/>
          </p:cNvSpPr>
          <p:nvPr>
            <p:ph type="sldNum" sz="quarter" idx="12"/>
          </p:nvPr>
        </p:nvSpPr>
        <p:spPr>
          <a:xfrm>
            <a:off x="8610600" y="6356350"/>
            <a:ext cx="2743200" cy="365125"/>
          </a:xfrm>
          <a:prstGeom prst="rect">
            <a:avLst/>
          </a:prstGeom>
        </p:spPr>
        <p:txBody>
          <a:bodyPr vert="horz" lIns="91440" tIns="45720" rIns="91440" bIns="45720" rtlCol="0" anchor="ctr"/>
          <a:lstStyle/>
          <a:p>
            <a:pPr lvl="0" fontAlgn="base"/>
            <a:fld id="{9A0DB2DC-4C9A-4742-B13C-FB6460FD3503}" type="slidenum">
              <a:rPr lang="zh-CN" altLang="en-US" strike="noStrike" noProof="1" dirty="0">
                <a:latin typeface="等线" charset="0"/>
                <a:ea typeface="宋体" panose="02010600030101010101" pitchFamily="2" charset="-122"/>
                <a:cs typeface="+mn-cs"/>
              </a:rPr>
              <a:pPr lvl="0" fontAlgn="base"/>
              <a:t>‹#›</a:t>
            </a:fld>
            <a:endParaRPr lang="zh-CN" altLang="en-US" strike="noStrike" noProof="1">
              <a:latin typeface="等线" charset="0"/>
            </a:endParaRPr>
          </a:p>
        </p:txBody>
      </p:sp>
    </p:spTree>
  </p:cSld>
  <p:clrMapOvr>
    <a:masterClrMapping/>
  </p:clrMapOvr>
  <p:transition>
    <p:random/>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鸣谢页">
    <p:bg>
      <p:bgPr>
        <a:solidFill>
          <a:srgbClr val="FFFFFF"/>
        </a:solidFill>
        <a:effectLst/>
      </p:bgPr>
    </p:bg>
    <p:spTree>
      <p:nvGrpSpPr>
        <p:cNvPr id="1" name=""/>
        <p:cNvGrpSpPr/>
        <p:nvPr/>
      </p:nvGrpSpPr>
      <p:grpSpPr>
        <a:xfrm>
          <a:off x="0" y="0"/>
          <a:ext cx="0" cy="0"/>
          <a:chOff x="0" y="0"/>
          <a:chExt cx="0" cy="0"/>
        </a:xfrm>
      </p:grpSpPr>
      <p:sp>
        <p:nvSpPr>
          <p:cNvPr id="8" name="PA_矩形 3"/>
          <p:cNvSpPr/>
          <p:nvPr userDrawn="1">
            <p:custDataLst>
              <p:tags r:id="rId1"/>
            </p:custDataLst>
          </p:nvPr>
        </p:nvSpPr>
        <p:spPr>
          <a:xfrm>
            <a:off x="0" y="0"/>
            <a:ext cx="12192000" cy="6858000"/>
          </a:xfrm>
          <a:prstGeom prst="rect">
            <a:avLst/>
          </a:prstGeom>
          <a:gradFill flip="none" rotWithShape="1">
            <a:gsLst>
              <a:gs pos="0">
                <a:schemeClr val="bg1"/>
              </a:gs>
              <a:gs pos="50000">
                <a:schemeClr val="bg1">
                  <a:lumMod val="95000"/>
                </a:schemeClr>
              </a:gs>
              <a:gs pos="100000">
                <a:schemeClr val="bg1">
                  <a:lumMod val="85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fontAlgn="auto">
              <a:spcBef>
                <a:spcPts val="0"/>
              </a:spcBef>
              <a:spcAft>
                <a:spcPts val="0"/>
              </a:spcAft>
              <a:buFontTx/>
              <a:buNone/>
              <a:defRPr/>
            </a:pPr>
            <a:endParaRPr lang="zh-CN" altLang="en-US" strike="noStrike" noProof="1"/>
          </a:p>
        </p:txBody>
      </p:sp>
      <p:pic>
        <p:nvPicPr>
          <p:cNvPr id="9" name="PA_图片 2" descr="F:\案例二\394\1.png"/>
          <p:cNvPicPr>
            <a:picLocks noChangeAspect="1" noChangeArrowheads="1"/>
          </p:cNvPicPr>
          <p:nvPr userDrawn="1">
            <p:custDataLst>
              <p:tags r:id="rId2"/>
            </p:custDataLst>
          </p:nvPr>
        </p:nvPicPr>
        <p:blipFill rotWithShape="1">
          <a:blip r:embed="rId5"/>
          <a:srcRect r="14152"/>
          <a:stretch>
            <a:fillRect/>
          </a:stretch>
        </p:blipFill>
        <p:spPr bwMode="auto">
          <a:xfrm>
            <a:off x="0" y="0"/>
            <a:ext cx="12192000" cy="6858000"/>
          </a:xfrm>
          <a:prstGeom prst="rect">
            <a:avLst/>
          </a:prstGeom>
          <a:noFill/>
          <a:effectLst>
            <a:outerShdw blurRad="342900" dist="139700" dir="12060000" sx="102000" sy="102000" algn="tr" rotWithShape="0">
              <a:prstClr val="black">
                <a:alpha val="40000"/>
              </a:prstClr>
            </a:outerShdw>
          </a:effectLst>
        </p:spPr>
      </p:pic>
      <p:sp>
        <p:nvSpPr>
          <p:cNvPr id="10" name="PA_矩形 10"/>
          <p:cNvSpPr/>
          <p:nvPr userDrawn="1">
            <p:custDataLst>
              <p:tags r:id="rId3"/>
            </p:custDataLst>
          </p:nvPr>
        </p:nvSpPr>
        <p:spPr>
          <a:xfrm>
            <a:off x="0" y="2859546"/>
            <a:ext cx="12192000" cy="1168400"/>
          </a:xfrm>
          <a:prstGeom prst="rect">
            <a:avLst/>
          </a:prstGeom>
          <a:gradFill flip="none" rotWithShape="1">
            <a:gsLst>
              <a:gs pos="0">
                <a:schemeClr val="bg1"/>
              </a:gs>
              <a:gs pos="50000">
                <a:schemeClr val="bg1">
                  <a:lumMod val="95000"/>
                </a:schemeClr>
              </a:gs>
              <a:gs pos="100000">
                <a:schemeClr val="bg1">
                  <a:lumMod val="85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fontAlgn="auto">
              <a:spcBef>
                <a:spcPts val="0"/>
              </a:spcBef>
              <a:spcAft>
                <a:spcPts val="0"/>
              </a:spcAft>
              <a:buFontTx/>
              <a:buNone/>
              <a:defRPr/>
            </a:pPr>
            <a:endParaRPr lang="zh-CN" altLang="en-US" strike="noStrike" noProof="1"/>
          </a:p>
        </p:txBody>
      </p:sp>
      <p:sp>
        <p:nvSpPr>
          <p:cNvPr id="13" name="TextBox 12"/>
          <p:cNvSpPr txBox="1"/>
          <p:nvPr userDrawn="1"/>
        </p:nvSpPr>
        <p:spPr>
          <a:xfrm>
            <a:off x="3414713" y="2928938"/>
            <a:ext cx="5272088" cy="1016000"/>
          </a:xfrm>
          <a:prstGeom prst="rect">
            <a:avLst/>
          </a:prstGeom>
          <a:noFill/>
        </p:spPr>
        <p:txBody>
          <a:bodyPr wrap="square" rtlCol="0">
            <a:spAutoFit/>
          </a:bodyPr>
          <a:lstStyle/>
          <a:p>
            <a:pPr algn="ctr" fontAlgn="auto"/>
            <a:r>
              <a:rPr lang="zh-CN" altLang="en-US" sz="6000" b="1" strike="noStrike" spc="1000" baseline="0" noProof="1">
                <a:latin typeface="微软雅黑" panose="020B0503020204020204" pitchFamily="34" charset="-122"/>
                <a:ea typeface="微软雅黑" panose="020B0503020204020204" pitchFamily="34" charset="-122"/>
                <a:cs typeface="+mn-cs"/>
              </a:rPr>
              <a:t>谢谢观看</a:t>
            </a:r>
            <a:endParaRPr lang="zh-CN" altLang="en-US" sz="6000" b="1" strike="noStrike" spc="1000" baseline="0" noProof="1">
              <a:latin typeface="微软雅黑" panose="020B0503020204020204" pitchFamily="34" charset="-122"/>
              <a:ea typeface="微软雅黑" panose="020B0503020204020204" pitchFamily="34" charset="-122"/>
            </a:endParaRPr>
          </a:p>
        </p:txBody>
      </p:sp>
      <p:sp>
        <p:nvSpPr>
          <p:cNvPr id="2" name="日期占位符 1"/>
          <p:cNvSpPr>
            <a:spLocks noGrp="1"/>
          </p:cNvSpPr>
          <p:nvPr>
            <p:ph type="dt" sz="half" idx="10"/>
          </p:nvPr>
        </p:nvSpPr>
        <p:spPr>
          <a:xfrm>
            <a:off x="838200" y="6356350"/>
            <a:ext cx="2743200" cy="365125"/>
          </a:xfrm>
          <a:prstGeom prst="rect">
            <a:avLst/>
          </a:prstGeom>
        </p:spPr>
        <p:txBody>
          <a:bodyPr vert="horz" lIns="91440" tIns="45720" rIns="91440" bIns="45720" rtlCol="0" anchor="ctr"/>
          <a:lstStyle/>
          <a:p>
            <a:pPr lvl="0" fontAlgn="base"/>
            <a:fld id="{BB962C8B-B14F-4D97-AF65-F5344CB8AC3E}" type="datetime1">
              <a:rPr lang="zh-CN" altLang="en-US" strike="noStrike" noProof="1" dirty="0">
                <a:latin typeface="等线" charset="0"/>
                <a:ea typeface="宋体" panose="02010600030101010101" pitchFamily="2" charset="-122"/>
                <a:cs typeface="+mn-cs"/>
              </a:rPr>
              <a:pPr lvl="0" fontAlgn="base"/>
              <a:t>2025-6-6</a:t>
            </a:fld>
            <a:endParaRPr lang="zh-CN" altLang="en-US" strike="noStrike" noProof="1">
              <a:latin typeface="等线" charset="0"/>
            </a:endParaRPr>
          </a:p>
        </p:txBody>
      </p:sp>
      <p:sp>
        <p:nvSpPr>
          <p:cNvPr id="3" name="页脚占位符 2"/>
          <p:cNvSpPr>
            <a:spLocks noGrp="1"/>
          </p:cNvSpPr>
          <p:nvPr>
            <p:ph type="ftr" sz="quarter" idx="11"/>
          </p:nvPr>
        </p:nvSpPr>
        <p:spPr>
          <a:xfrm>
            <a:off x="4038600" y="6356350"/>
            <a:ext cx="4114800" cy="365125"/>
          </a:xfrm>
          <a:prstGeom prst="rect">
            <a:avLst/>
          </a:prstGeom>
        </p:spPr>
        <p:txBody>
          <a:bodyPr vert="horz" lIns="91440" tIns="45720" rIns="91440" bIns="45720" rtlCol="0" anchor="ctr"/>
          <a:lstStyle/>
          <a:p>
            <a:pPr lvl="0" fontAlgn="base"/>
            <a:endParaRPr lang="zh-CN" altLang="en-US" strike="noStrike" noProof="1">
              <a:latin typeface="等线" charset="0"/>
            </a:endParaRPr>
          </a:p>
        </p:txBody>
      </p:sp>
      <p:sp>
        <p:nvSpPr>
          <p:cNvPr id="4" name="灯片编号占位符 3"/>
          <p:cNvSpPr>
            <a:spLocks noGrp="1"/>
          </p:cNvSpPr>
          <p:nvPr>
            <p:ph type="sldNum" sz="quarter" idx="12"/>
          </p:nvPr>
        </p:nvSpPr>
        <p:spPr>
          <a:xfrm>
            <a:off x="8610600" y="6356350"/>
            <a:ext cx="2743200" cy="365125"/>
          </a:xfrm>
          <a:prstGeom prst="rect">
            <a:avLst/>
          </a:prstGeom>
        </p:spPr>
        <p:txBody>
          <a:bodyPr vert="horz" lIns="91440" tIns="45720" rIns="91440" bIns="45720" rtlCol="0" anchor="ctr"/>
          <a:lstStyle/>
          <a:p>
            <a:pPr lvl="0" fontAlgn="base"/>
            <a:fld id="{9A0DB2DC-4C9A-4742-B13C-FB6460FD3503}" type="slidenum">
              <a:rPr lang="zh-CN" altLang="en-US" strike="noStrike" noProof="1" dirty="0">
                <a:latin typeface="等线" charset="0"/>
                <a:ea typeface="宋体" panose="02010600030101010101" pitchFamily="2" charset="-122"/>
                <a:cs typeface="+mn-cs"/>
              </a:rPr>
              <a:pPr lvl="0" fontAlgn="base"/>
              <a:t>‹#›</a:t>
            </a:fld>
            <a:endParaRPr lang="zh-CN" altLang="en-US" strike="noStrike" noProof="1">
              <a:latin typeface="等线" charset="0"/>
            </a:endParaRPr>
          </a:p>
        </p:txBody>
      </p:sp>
    </p:spTree>
  </p:cSld>
  <p:clrMapOvr>
    <a:masterClrMapping/>
  </p:clrMapOvr>
  <p:transition>
    <p:random/>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pPr fontAlgn="auto"/>
            <a:r>
              <a:rPr lang="zh-CN" altLang="en-US" strike="noStrike" noProof="1"/>
              <a:t>单击此处编辑母版标题样式</a:t>
            </a:r>
          </a:p>
        </p:txBody>
      </p:sp>
      <p:sp>
        <p:nvSpPr>
          <p:cNvPr id="3" name="文本占位符 2"/>
          <p:cNvSpPr>
            <a:spLocks noGrp="1"/>
          </p:cNvSpPr>
          <p:nvPr>
            <p:ph type="body" idx="1" hasCustomPrompt="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fontAlgn="auto"/>
            <a:r>
              <a:rPr lang="zh-CN" altLang="en-US" strike="noStrike" noProof="1"/>
              <a:t>编辑母版文本样式</a:t>
            </a:r>
          </a:p>
        </p:txBody>
      </p:sp>
      <p:sp>
        <p:nvSpPr>
          <p:cNvPr id="4" name="内容占位符 3"/>
          <p:cNvSpPr>
            <a:spLocks noGrp="1"/>
          </p:cNvSpPr>
          <p:nvPr>
            <p:ph sz="half" idx="2" hasCustomPrompt="1"/>
          </p:nvPr>
        </p:nvSpPr>
        <p:spPr>
          <a:xfrm>
            <a:off x="839788" y="2505075"/>
            <a:ext cx="5157787" cy="3684588"/>
          </a:xfrm>
        </p:spPr>
        <p:txBody>
          <a:bodyPr/>
          <a:lstStyle/>
          <a:p>
            <a:pPr lvl="0" fontAlgn="auto"/>
            <a:r>
              <a:rPr lang="zh-CN" altLang="en-US" strike="noStrike" noProof="1"/>
              <a:t>编辑母版文本样式</a:t>
            </a:r>
          </a:p>
          <a:p>
            <a:pPr lvl="1" fontAlgn="auto"/>
            <a:r>
              <a:rPr lang="zh-CN" altLang="en-US" strike="noStrike" noProof="1"/>
              <a:t>第二级</a:t>
            </a:r>
          </a:p>
          <a:p>
            <a:pPr lvl="2" fontAlgn="auto"/>
            <a:r>
              <a:rPr lang="zh-CN" altLang="en-US" strike="noStrike" noProof="1"/>
              <a:t>第三级</a:t>
            </a:r>
          </a:p>
          <a:p>
            <a:pPr lvl="3" fontAlgn="auto"/>
            <a:r>
              <a:rPr lang="zh-CN" altLang="en-US" strike="noStrike" noProof="1"/>
              <a:t>第四级</a:t>
            </a:r>
          </a:p>
          <a:p>
            <a:pPr lvl="4" fontAlgn="auto"/>
            <a:r>
              <a:rPr lang="zh-CN" altLang="en-US" strike="noStrike" noProof="1"/>
              <a:t>第五级</a:t>
            </a:r>
          </a:p>
        </p:txBody>
      </p:sp>
      <p:sp>
        <p:nvSpPr>
          <p:cNvPr id="5" name="文本占位符 4"/>
          <p:cNvSpPr>
            <a:spLocks noGrp="1"/>
          </p:cNvSpPr>
          <p:nvPr>
            <p:ph type="body" sz="quarter" idx="3" hasCustomPrompt="1"/>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fontAlgn="auto"/>
            <a:r>
              <a:rPr lang="zh-CN" altLang="en-US" strike="noStrike" noProof="1"/>
              <a:t>编辑母版文本样式</a:t>
            </a:r>
          </a:p>
        </p:txBody>
      </p:sp>
      <p:sp>
        <p:nvSpPr>
          <p:cNvPr id="6" name="内容占位符 5"/>
          <p:cNvSpPr>
            <a:spLocks noGrp="1"/>
          </p:cNvSpPr>
          <p:nvPr>
            <p:ph sz="quarter" idx="4" hasCustomPrompt="1"/>
          </p:nvPr>
        </p:nvSpPr>
        <p:spPr>
          <a:xfrm>
            <a:off x="6172200" y="2505075"/>
            <a:ext cx="5183188" cy="3684588"/>
          </a:xfrm>
        </p:spPr>
        <p:txBody>
          <a:bodyPr/>
          <a:lstStyle/>
          <a:p>
            <a:pPr lvl="0" fontAlgn="auto"/>
            <a:r>
              <a:rPr lang="zh-CN" altLang="en-US" strike="noStrike" noProof="1"/>
              <a:t>编辑母版文本样式</a:t>
            </a:r>
          </a:p>
          <a:p>
            <a:pPr lvl="1" fontAlgn="auto"/>
            <a:r>
              <a:rPr lang="zh-CN" altLang="en-US" strike="noStrike" noProof="1"/>
              <a:t>第二级</a:t>
            </a:r>
          </a:p>
          <a:p>
            <a:pPr lvl="2" fontAlgn="auto"/>
            <a:r>
              <a:rPr lang="zh-CN" altLang="en-US" strike="noStrike" noProof="1"/>
              <a:t>第三级</a:t>
            </a:r>
          </a:p>
          <a:p>
            <a:pPr lvl="3" fontAlgn="auto"/>
            <a:r>
              <a:rPr lang="zh-CN" altLang="en-US" strike="noStrike" noProof="1"/>
              <a:t>第四级</a:t>
            </a:r>
          </a:p>
          <a:p>
            <a:pPr lvl="4" fontAlgn="auto"/>
            <a:r>
              <a:rPr lang="zh-CN" altLang="en-US" strike="noStrike" noProof="1"/>
              <a:t>第五级</a:t>
            </a:r>
          </a:p>
        </p:txBody>
      </p:sp>
      <p:sp>
        <p:nvSpPr>
          <p:cNvPr id="7" name="日期占位符 6"/>
          <p:cNvSpPr>
            <a:spLocks noGrp="1"/>
          </p:cNvSpPr>
          <p:nvPr>
            <p:ph type="dt" sz="half" idx="10"/>
          </p:nvPr>
        </p:nvSpPr>
        <p:spPr/>
        <p:txBody>
          <a:bodyPr/>
          <a:lstStyle/>
          <a:p>
            <a:pPr lvl="0" fontAlgn="base"/>
            <a:fld id="{BB962C8B-B14F-4D97-AF65-F5344CB8AC3E}" type="datetime1">
              <a:rPr lang="zh-CN" altLang="en-US" strike="noStrike" noProof="1" dirty="0">
                <a:latin typeface="等线" charset="0"/>
                <a:ea typeface="宋体" panose="02010600030101010101" pitchFamily="2" charset="-122"/>
                <a:cs typeface="+mn-cs"/>
              </a:rPr>
              <a:pPr lvl="0" fontAlgn="base"/>
              <a:t>2025-6-6</a:t>
            </a:fld>
            <a:endParaRPr lang="zh-CN" altLang="en-US" strike="noStrike" noProof="1">
              <a:latin typeface="等线" charset="0"/>
            </a:endParaRPr>
          </a:p>
        </p:txBody>
      </p:sp>
      <p:sp>
        <p:nvSpPr>
          <p:cNvPr id="8" name="页脚占位符 7"/>
          <p:cNvSpPr>
            <a:spLocks noGrp="1"/>
          </p:cNvSpPr>
          <p:nvPr>
            <p:ph type="ftr" sz="quarter" idx="11"/>
          </p:nvPr>
        </p:nvSpPr>
        <p:spPr/>
        <p:txBody>
          <a:bodyPr/>
          <a:lstStyle/>
          <a:p>
            <a:pPr lvl="0" fontAlgn="base"/>
            <a:endParaRPr lang="zh-CN" altLang="en-US" strike="noStrike" noProof="1">
              <a:latin typeface="等线" charset="0"/>
            </a:endParaRPr>
          </a:p>
        </p:txBody>
      </p:sp>
      <p:sp>
        <p:nvSpPr>
          <p:cNvPr id="9" name="灯片编号占位符 8"/>
          <p:cNvSpPr>
            <a:spLocks noGrp="1"/>
          </p:cNvSpPr>
          <p:nvPr>
            <p:ph type="sldNum" sz="quarter" idx="12"/>
          </p:nvPr>
        </p:nvSpPr>
        <p:spPr/>
        <p:txBody>
          <a:bodyPr/>
          <a:lstStyle/>
          <a:p>
            <a:pPr lvl="0" fontAlgn="base"/>
            <a:fld id="{9A0DB2DC-4C9A-4742-B13C-FB6460FD3503}" type="slidenum">
              <a:rPr lang="zh-CN" altLang="en-US" strike="noStrike" noProof="1" dirty="0">
                <a:latin typeface="等线" charset="0"/>
                <a:ea typeface="宋体" panose="02010600030101010101" pitchFamily="2" charset="-122"/>
                <a:cs typeface="+mn-cs"/>
              </a:rPr>
              <a:pPr lvl="0" fontAlgn="base"/>
              <a:t>‹#›</a:t>
            </a:fld>
            <a:endParaRPr lang="zh-CN" altLang="en-US" strike="noStrike" noProof="1">
              <a:latin typeface="等线" charset="0"/>
            </a:endParaRPr>
          </a:p>
        </p:txBody>
      </p:sp>
    </p:spTree>
  </p:cSld>
  <p:clrMapOvr>
    <a:masterClrMapping/>
  </p:clrMapOvr>
  <p:transition>
    <p:random/>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auto"/>
            <a:r>
              <a:rPr lang="zh-CN" altLang="en-US" strike="noStrike" noProof="1"/>
              <a:t>单击此处编辑母版标题样式</a:t>
            </a:r>
          </a:p>
        </p:txBody>
      </p:sp>
      <p:sp>
        <p:nvSpPr>
          <p:cNvPr id="3" name="日期占位符 2"/>
          <p:cNvSpPr>
            <a:spLocks noGrp="1"/>
          </p:cNvSpPr>
          <p:nvPr>
            <p:ph type="dt" sz="half" idx="10"/>
          </p:nvPr>
        </p:nvSpPr>
        <p:spPr/>
        <p:txBody>
          <a:bodyPr/>
          <a:lstStyle/>
          <a:p>
            <a:pPr lvl="0" fontAlgn="base"/>
            <a:fld id="{BB962C8B-B14F-4D97-AF65-F5344CB8AC3E}" type="datetime1">
              <a:rPr lang="zh-CN" altLang="en-US" strike="noStrike" noProof="1" dirty="0">
                <a:latin typeface="等线" charset="0"/>
                <a:ea typeface="宋体" panose="02010600030101010101" pitchFamily="2" charset="-122"/>
                <a:cs typeface="+mn-cs"/>
              </a:rPr>
              <a:pPr lvl="0" fontAlgn="base"/>
              <a:t>2025-6-6</a:t>
            </a:fld>
            <a:endParaRPr lang="zh-CN" altLang="en-US" strike="noStrike" noProof="1">
              <a:latin typeface="等线" charset="0"/>
            </a:endParaRPr>
          </a:p>
        </p:txBody>
      </p:sp>
      <p:sp>
        <p:nvSpPr>
          <p:cNvPr id="4" name="页脚占位符 3"/>
          <p:cNvSpPr>
            <a:spLocks noGrp="1"/>
          </p:cNvSpPr>
          <p:nvPr>
            <p:ph type="ftr" sz="quarter" idx="11"/>
          </p:nvPr>
        </p:nvSpPr>
        <p:spPr/>
        <p:txBody>
          <a:bodyPr/>
          <a:lstStyle/>
          <a:p>
            <a:pPr lvl="0" fontAlgn="base"/>
            <a:endParaRPr lang="zh-CN" altLang="en-US" strike="noStrike" noProof="1">
              <a:latin typeface="等线" charset="0"/>
            </a:endParaRPr>
          </a:p>
        </p:txBody>
      </p:sp>
      <p:sp>
        <p:nvSpPr>
          <p:cNvPr id="5" name="灯片编号占位符 4"/>
          <p:cNvSpPr>
            <a:spLocks noGrp="1"/>
          </p:cNvSpPr>
          <p:nvPr>
            <p:ph type="sldNum" sz="quarter" idx="12"/>
          </p:nvPr>
        </p:nvSpPr>
        <p:spPr/>
        <p:txBody>
          <a:bodyPr/>
          <a:lstStyle/>
          <a:p>
            <a:pPr lvl="0" fontAlgn="base"/>
            <a:fld id="{9A0DB2DC-4C9A-4742-B13C-FB6460FD3503}" type="slidenum">
              <a:rPr lang="zh-CN" altLang="en-US" strike="noStrike" noProof="1" dirty="0">
                <a:latin typeface="等线" charset="0"/>
                <a:ea typeface="宋体" panose="02010600030101010101" pitchFamily="2" charset="-122"/>
                <a:cs typeface="+mn-cs"/>
              </a:rPr>
              <a:pPr lvl="0" fontAlgn="base"/>
              <a:t>‹#›</a:t>
            </a:fld>
            <a:endParaRPr lang="zh-CN" altLang="en-US" strike="noStrike" noProof="1">
              <a:latin typeface="等线" charset="0"/>
            </a:endParaRPr>
          </a:p>
        </p:txBody>
      </p:sp>
    </p:spTree>
  </p:cSld>
  <p:clrMapOvr>
    <a:masterClrMapping/>
  </p:clrMapOvr>
  <p:transition>
    <p:random/>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pPr lvl="0" fontAlgn="base"/>
            <a:fld id="{BB962C8B-B14F-4D97-AF65-F5344CB8AC3E}" type="datetime1">
              <a:rPr lang="zh-CN" altLang="en-US" strike="noStrike" noProof="1" dirty="0">
                <a:latin typeface="等线" charset="0"/>
                <a:ea typeface="宋体" panose="02010600030101010101" pitchFamily="2" charset="-122"/>
                <a:cs typeface="+mn-cs"/>
              </a:rPr>
              <a:pPr lvl="0" fontAlgn="base"/>
              <a:t>2025-6-6</a:t>
            </a:fld>
            <a:endParaRPr lang="zh-CN" altLang="en-US" strike="noStrike" noProof="1">
              <a:latin typeface="等线" charset="0"/>
            </a:endParaRPr>
          </a:p>
        </p:txBody>
      </p:sp>
      <p:sp>
        <p:nvSpPr>
          <p:cNvPr id="3" name="页脚占位符 2"/>
          <p:cNvSpPr>
            <a:spLocks noGrp="1"/>
          </p:cNvSpPr>
          <p:nvPr>
            <p:ph type="ftr" sz="quarter" idx="11"/>
          </p:nvPr>
        </p:nvSpPr>
        <p:spPr/>
        <p:txBody>
          <a:bodyPr/>
          <a:lstStyle/>
          <a:p>
            <a:pPr lvl="0" fontAlgn="base"/>
            <a:endParaRPr lang="zh-CN" altLang="en-US" strike="noStrike" noProof="1">
              <a:latin typeface="等线" charset="0"/>
            </a:endParaRPr>
          </a:p>
        </p:txBody>
      </p:sp>
      <p:sp>
        <p:nvSpPr>
          <p:cNvPr id="4" name="灯片编号占位符 3"/>
          <p:cNvSpPr>
            <a:spLocks noGrp="1"/>
          </p:cNvSpPr>
          <p:nvPr>
            <p:ph type="sldNum" sz="quarter" idx="12"/>
          </p:nvPr>
        </p:nvSpPr>
        <p:spPr/>
        <p:txBody>
          <a:bodyPr/>
          <a:lstStyle/>
          <a:p>
            <a:pPr lvl="0" fontAlgn="base"/>
            <a:fld id="{9A0DB2DC-4C9A-4742-B13C-FB6460FD3503}" type="slidenum">
              <a:rPr lang="zh-CN" altLang="en-US" strike="noStrike" noProof="1" dirty="0">
                <a:latin typeface="等线" charset="0"/>
                <a:ea typeface="宋体" panose="02010600030101010101" pitchFamily="2" charset="-122"/>
                <a:cs typeface="+mn-cs"/>
              </a:rPr>
              <a:pPr lvl="0" fontAlgn="base"/>
              <a:t>‹#›</a:t>
            </a:fld>
            <a:endParaRPr lang="zh-CN" altLang="en-US" strike="noStrike" noProof="1">
              <a:latin typeface="等线" charset="0"/>
            </a:endParaRPr>
          </a:p>
        </p:txBody>
      </p:sp>
    </p:spTree>
  </p:cSld>
  <p:clrMapOvr>
    <a:masterClrMapping/>
  </p:clrMapOvr>
  <p:transition>
    <p:random/>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pPr fontAlgn="auto"/>
            <a:r>
              <a:rPr lang="zh-CN" altLang="en-US" strike="noStrike" noProof="1"/>
              <a:t>单击此处编辑母版标题样式</a:t>
            </a:r>
          </a:p>
        </p:txBody>
      </p:sp>
      <p:sp>
        <p:nvSpPr>
          <p:cNvPr id="3" name="内容占位符 2"/>
          <p:cNvSpPr>
            <a:spLocks noGrp="1"/>
          </p:cNvSpPr>
          <p:nvPr>
            <p:ph idx="1" hasCustomPrompt="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fontAlgn="auto"/>
            <a:r>
              <a:rPr lang="zh-CN" altLang="en-US" strike="noStrike" noProof="1"/>
              <a:t>编辑母版文本样式</a:t>
            </a:r>
          </a:p>
          <a:p>
            <a:pPr lvl="1" fontAlgn="auto"/>
            <a:r>
              <a:rPr lang="zh-CN" altLang="en-US" strike="noStrike" noProof="1"/>
              <a:t>第二级</a:t>
            </a:r>
          </a:p>
          <a:p>
            <a:pPr lvl="2" fontAlgn="auto"/>
            <a:r>
              <a:rPr lang="zh-CN" altLang="en-US" strike="noStrike" noProof="1"/>
              <a:t>第三级</a:t>
            </a:r>
          </a:p>
          <a:p>
            <a:pPr lvl="3" fontAlgn="auto"/>
            <a:r>
              <a:rPr lang="zh-CN" altLang="en-US" strike="noStrike" noProof="1"/>
              <a:t>第四级</a:t>
            </a:r>
          </a:p>
          <a:p>
            <a:pPr lvl="4" fontAlgn="auto"/>
            <a:r>
              <a:rPr lang="zh-CN" altLang="en-US" strike="noStrike" noProof="1"/>
              <a:t>第五级</a:t>
            </a:r>
          </a:p>
        </p:txBody>
      </p:sp>
      <p:sp>
        <p:nvSpPr>
          <p:cNvPr id="4" name="文本占位符 3"/>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fontAlgn="auto"/>
            <a:r>
              <a:rPr lang="zh-CN" altLang="en-US" strike="noStrike" noProof="1"/>
              <a:t>编辑母版文本样式</a:t>
            </a:r>
          </a:p>
        </p:txBody>
      </p:sp>
      <p:sp>
        <p:nvSpPr>
          <p:cNvPr id="5" name="日期占位符 4"/>
          <p:cNvSpPr>
            <a:spLocks noGrp="1"/>
          </p:cNvSpPr>
          <p:nvPr>
            <p:ph type="dt" sz="half" idx="10"/>
          </p:nvPr>
        </p:nvSpPr>
        <p:spPr/>
        <p:txBody>
          <a:bodyPr/>
          <a:lstStyle/>
          <a:p>
            <a:pPr lvl="0" fontAlgn="base"/>
            <a:fld id="{BB962C8B-B14F-4D97-AF65-F5344CB8AC3E}" type="datetime1">
              <a:rPr lang="zh-CN" altLang="en-US" strike="noStrike" noProof="1" dirty="0">
                <a:latin typeface="等线" charset="0"/>
                <a:ea typeface="宋体" panose="02010600030101010101" pitchFamily="2" charset="-122"/>
                <a:cs typeface="+mn-cs"/>
              </a:rPr>
              <a:pPr lvl="0" fontAlgn="base"/>
              <a:t>2025-6-6</a:t>
            </a:fld>
            <a:endParaRPr lang="zh-CN" altLang="en-US" strike="noStrike" noProof="1">
              <a:latin typeface="等线" charset="0"/>
            </a:endParaRPr>
          </a:p>
        </p:txBody>
      </p:sp>
      <p:sp>
        <p:nvSpPr>
          <p:cNvPr id="6" name="页脚占位符 5"/>
          <p:cNvSpPr>
            <a:spLocks noGrp="1"/>
          </p:cNvSpPr>
          <p:nvPr>
            <p:ph type="ftr" sz="quarter" idx="11"/>
          </p:nvPr>
        </p:nvSpPr>
        <p:spPr/>
        <p:txBody>
          <a:bodyPr/>
          <a:lstStyle/>
          <a:p>
            <a:pPr lvl="0" fontAlgn="base"/>
            <a:endParaRPr lang="zh-CN" altLang="en-US" strike="noStrike" noProof="1">
              <a:latin typeface="等线" charset="0"/>
            </a:endParaRPr>
          </a:p>
        </p:txBody>
      </p:sp>
      <p:sp>
        <p:nvSpPr>
          <p:cNvPr id="7" name="灯片编号占位符 6"/>
          <p:cNvSpPr>
            <a:spLocks noGrp="1"/>
          </p:cNvSpPr>
          <p:nvPr>
            <p:ph type="sldNum" sz="quarter" idx="12"/>
          </p:nvPr>
        </p:nvSpPr>
        <p:spPr/>
        <p:txBody>
          <a:bodyPr/>
          <a:lstStyle/>
          <a:p>
            <a:pPr lvl="0" fontAlgn="base"/>
            <a:fld id="{9A0DB2DC-4C9A-4742-B13C-FB6460FD3503}" type="slidenum">
              <a:rPr lang="zh-CN" altLang="en-US" strike="noStrike" noProof="1" dirty="0">
                <a:latin typeface="等线" charset="0"/>
                <a:ea typeface="宋体" panose="02010600030101010101" pitchFamily="2" charset="-122"/>
                <a:cs typeface="+mn-cs"/>
              </a:rPr>
              <a:pPr lvl="0" fontAlgn="base"/>
              <a:t>‹#›</a:t>
            </a:fld>
            <a:endParaRPr lang="zh-CN" altLang="en-US" strike="noStrike" noProof="1">
              <a:latin typeface="等线" charset="0"/>
            </a:endParaRPr>
          </a:p>
        </p:txBody>
      </p:sp>
    </p:spTree>
  </p:cSld>
  <p:clrMapOvr>
    <a:masterClrMapping/>
  </p:clrMapOvr>
  <p:transition>
    <p:random/>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pPr fontAlgn="auto"/>
            <a:r>
              <a:rPr lang="zh-CN" altLang="en-US" strike="noStrike" noProof="1"/>
              <a:t>单击此处编辑母版标题样式</a:t>
            </a:r>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fontAlgn="auto"/>
            <a:endParaRPr lang="zh-CN" altLang="en-US" strike="noStrike" noProof="1"/>
          </a:p>
        </p:txBody>
      </p:sp>
      <p:sp>
        <p:nvSpPr>
          <p:cNvPr id="4" name="文本占位符 3"/>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fontAlgn="auto"/>
            <a:r>
              <a:rPr lang="zh-CN" altLang="en-US" strike="noStrike" noProof="1"/>
              <a:t>编辑母版文本样式</a:t>
            </a:r>
          </a:p>
        </p:txBody>
      </p:sp>
      <p:sp>
        <p:nvSpPr>
          <p:cNvPr id="5" name="日期占位符 4"/>
          <p:cNvSpPr>
            <a:spLocks noGrp="1"/>
          </p:cNvSpPr>
          <p:nvPr>
            <p:ph type="dt" sz="half" idx="10"/>
          </p:nvPr>
        </p:nvSpPr>
        <p:spPr/>
        <p:txBody>
          <a:bodyPr/>
          <a:lstStyle/>
          <a:p>
            <a:pPr lvl="0" fontAlgn="base"/>
            <a:fld id="{BB962C8B-B14F-4D97-AF65-F5344CB8AC3E}" type="datetime1">
              <a:rPr lang="zh-CN" altLang="en-US" strike="noStrike" noProof="1" dirty="0">
                <a:latin typeface="等线" charset="0"/>
                <a:ea typeface="宋体" panose="02010600030101010101" pitchFamily="2" charset="-122"/>
                <a:cs typeface="+mn-cs"/>
              </a:rPr>
              <a:pPr lvl="0" fontAlgn="base"/>
              <a:t>2025-6-6</a:t>
            </a:fld>
            <a:endParaRPr lang="zh-CN" altLang="en-US" strike="noStrike" noProof="1">
              <a:latin typeface="等线" charset="0"/>
            </a:endParaRPr>
          </a:p>
        </p:txBody>
      </p:sp>
      <p:sp>
        <p:nvSpPr>
          <p:cNvPr id="6" name="页脚占位符 5"/>
          <p:cNvSpPr>
            <a:spLocks noGrp="1"/>
          </p:cNvSpPr>
          <p:nvPr>
            <p:ph type="ftr" sz="quarter" idx="11"/>
          </p:nvPr>
        </p:nvSpPr>
        <p:spPr/>
        <p:txBody>
          <a:bodyPr/>
          <a:lstStyle/>
          <a:p>
            <a:pPr lvl="0" fontAlgn="base"/>
            <a:endParaRPr lang="zh-CN" altLang="en-US" strike="noStrike" noProof="1">
              <a:latin typeface="等线" charset="0"/>
            </a:endParaRPr>
          </a:p>
        </p:txBody>
      </p:sp>
      <p:sp>
        <p:nvSpPr>
          <p:cNvPr id="7" name="灯片编号占位符 6"/>
          <p:cNvSpPr>
            <a:spLocks noGrp="1"/>
          </p:cNvSpPr>
          <p:nvPr>
            <p:ph type="sldNum" sz="quarter" idx="12"/>
          </p:nvPr>
        </p:nvSpPr>
        <p:spPr/>
        <p:txBody>
          <a:bodyPr/>
          <a:lstStyle/>
          <a:p>
            <a:pPr lvl="0" fontAlgn="base"/>
            <a:fld id="{9A0DB2DC-4C9A-4742-B13C-FB6460FD3503}" type="slidenum">
              <a:rPr lang="zh-CN" altLang="en-US" strike="noStrike" noProof="1" dirty="0">
                <a:latin typeface="等线" charset="0"/>
                <a:ea typeface="宋体" panose="02010600030101010101" pitchFamily="2" charset="-122"/>
                <a:cs typeface="+mn-cs"/>
              </a:rPr>
              <a:pPr lvl="0" fontAlgn="base"/>
              <a:t>‹#›</a:t>
            </a:fld>
            <a:endParaRPr lang="zh-CN" altLang="en-US" strike="noStrike" noProof="1">
              <a:latin typeface="等线" charset="0"/>
            </a:endParaRPr>
          </a:p>
        </p:txBody>
      </p:sp>
    </p:spTree>
  </p:cSld>
  <p:clrMapOvr>
    <a:masterClrMapping/>
  </p:clrMapOvr>
  <p:transition>
    <p:random/>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auto"/>
            <a:r>
              <a:rPr lang="zh-CN" altLang="en-US" strike="noStrike" noProof="1"/>
              <a:t>单击此处编辑母版标题样式</a:t>
            </a:r>
          </a:p>
        </p:txBody>
      </p:sp>
      <p:sp>
        <p:nvSpPr>
          <p:cNvPr id="3" name="竖排文字占位符 2"/>
          <p:cNvSpPr>
            <a:spLocks noGrp="1"/>
          </p:cNvSpPr>
          <p:nvPr>
            <p:ph type="body" orient="vert" idx="1" hasCustomPrompt="1"/>
          </p:nvPr>
        </p:nvSpPr>
        <p:spPr/>
        <p:txBody>
          <a:bodyPr vert="eaVert"/>
          <a:lstStyle/>
          <a:p>
            <a:pPr lvl="0" fontAlgn="auto"/>
            <a:r>
              <a:rPr lang="zh-CN" altLang="en-US" strike="noStrike" noProof="1"/>
              <a:t>编辑母版文本样式</a:t>
            </a:r>
          </a:p>
          <a:p>
            <a:pPr lvl="1" fontAlgn="auto"/>
            <a:r>
              <a:rPr lang="zh-CN" altLang="en-US" strike="noStrike" noProof="1"/>
              <a:t>第二级</a:t>
            </a:r>
          </a:p>
          <a:p>
            <a:pPr lvl="2" fontAlgn="auto"/>
            <a:r>
              <a:rPr lang="zh-CN" altLang="en-US" strike="noStrike" noProof="1"/>
              <a:t>第三级</a:t>
            </a:r>
          </a:p>
          <a:p>
            <a:pPr lvl="3" fontAlgn="auto"/>
            <a:r>
              <a:rPr lang="zh-CN" altLang="en-US" strike="noStrike" noProof="1"/>
              <a:t>第四级</a:t>
            </a:r>
          </a:p>
          <a:p>
            <a:pPr lvl="4" fontAlgn="auto"/>
            <a:r>
              <a:rPr lang="zh-CN" altLang="en-US" strike="noStrike" noProof="1"/>
              <a:t>第五级</a:t>
            </a:r>
          </a:p>
        </p:txBody>
      </p:sp>
      <p:sp>
        <p:nvSpPr>
          <p:cNvPr id="4" name="日期占位符 3"/>
          <p:cNvSpPr>
            <a:spLocks noGrp="1"/>
          </p:cNvSpPr>
          <p:nvPr>
            <p:ph type="dt" sz="half" idx="10"/>
          </p:nvPr>
        </p:nvSpPr>
        <p:spPr/>
        <p:txBody>
          <a:bodyPr/>
          <a:lstStyle/>
          <a:p>
            <a:pPr lvl="0" fontAlgn="base"/>
            <a:fld id="{BB962C8B-B14F-4D97-AF65-F5344CB8AC3E}" type="datetime1">
              <a:rPr lang="zh-CN" altLang="en-US" strike="noStrike" noProof="1" dirty="0">
                <a:latin typeface="等线" charset="0"/>
                <a:ea typeface="宋体" panose="02010600030101010101" pitchFamily="2" charset="-122"/>
                <a:cs typeface="+mn-cs"/>
              </a:rPr>
              <a:pPr lvl="0" fontAlgn="base"/>
              <a:t>2025-6-6</a:t>
            </a:fld>
            <a:endParaRPr lang="zh-CN" altLang="en-US" strike="noStrike" noProof="1">
              <a:latin typeface="等线" charset="0"/>
            </a:endParaRPr>
          </a:p>
        </p:txBody>
      </p:sp>
      <p:sp>
        <p:nvSpPr>
          <p:cNvPr id="5" name="页脚占位符 4"/>
          <p:cNvSpPr>
            <a:spLocks noGrp="1"/>
          </p:cNvSpPr>
          <p:nvPr>
            <p:ph type="ftr" sz="quarter" idx="11"/>
          </p:nvPr>
        </p:nvSpPr>
        <p:spPr/>
        <p:txBody>
          <a:bodyPr/>
          <a:lstStyle/>
          <a:p>
            <a:pPr lvl="0" fontAlgn="base"/>
            <a:endParaRPr lang="zh-CN" altLang="en-US" strike="noStrike" noProof="1">
              <a:latin typeface="等线" charset="0"/>
            </a:endParaRPr>
          </a:p>
        </p:txBody>
      </p:sp>
      <p:sp>
        <p:nvSpPr>
          <p:cNvPr id="6" name="灯片编号占位符 5"/>
          <p:cNvSpPr>
            <a:spLocks noGrp="1"/>
          </p:cNvSpPr>
          <p:nvPr>
            <p:ph type="sldNum" sz="quarter" idx="12"/>
          </p:nvPr>
        </p:nvSpPr>
        <p:spPr/>
        <p:txBody>
          <a:bodyPr/>
          <a:lstStyle/>
          <a:p>
            <a:pPr lvl="0" fontAlgn="base"/>
            <a:fld id="{9A0DB2DC-4C9A-4742-B13C-FB6460FD3503}" type="slidenum">
              <a:rPr lang="zh-CN" altLang="en-US" strike="noStrike" noProof="1" dirty="0">
                <a:latin typeface="等线" charset="0"/>
                <a:ea typeface="宋体" panose="02010600030101010101" pitchFamily="2" charset="-122"/>
                <a:cs typeface="+mn-cs"/>
              </a:rPr>
              <a:pPr lvl="0" fontAlgn="base"/>
              <a:t>‹#›</a:t>
            </a:fld>
            <a:endParaRPr lang="zh-CN" altLang="en-US" strike="noStrike" noProof="1">
              <a:latin typeface="等线" charset="0"/>
            </a:endParaRPr>
          </a:p>
        </p:txBody>
      </p:sp>
    </p:spTree>
  </p:cSld>
  <p:clrMapOvr>
    <a:masterClrMapping/>
  </p:clrMapOvr>
  <p:transition>
    <p:random/>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pPr fontAlgn="auto"/>
            <a:r>
              <a:rPr lang="zh-CN" altLang="en-US" strike="noStrike" noProof="1"/>
              <a:t>单击此处编辑母版标题样式</a:t>
            </a:r>
          </a:p>
        </p:txBody>
      </p:sp>
      <p:sp>
        <p:nvSpPr>
          <p:cNvPr id="3" name="竖排文字占位符 2"/>
          <p:cNvSpPr>
            <a:spLocks noGrp="1"/>
          </p:cNvSpPr>
          <p:nvPr>
            <p:ph type="body" orient="vert" idx="1" hasCustomPrompt="1"/>
          </p:nvPr>
        </p:nvSpPr>
        <p:spPr>
          <a:xfrm>
            <a:off x="838200" y="365125"/>
            <a:ext cx="7734300" cy="5811838"/>
          </a:xfrm>
        </p:spPr>
        <p:txBody>
          <a:bodyPr vert="eaVert"/>
          <a:lstStyle/>
          <a:p>
            <a:pPr lvl="0" fontAlgn="auto"/>
            <a:r>
              <a:rPr lang="zh-CN" altLang="en-US" strike="noStrike" noProof="1"/>
              <a:t>编辑母版文本样式</a:t>
            </a:r>
          </a:p>
          <a:p>
            <a:pPr lvl="1" fontAlgn="auto"/>
            <a:r>
              <a:rPr lang="zh-CN" altLang="en-US" strike="noStrike" noProof="1"/>
              <a:t>第二级</a:t>
            </a:r>
          </a:p>
          <a:p>
            <a:pPr lvl="2" fontAlgn="auto"/>
            <a:r>
              <a:rPr lang="zh-CN" altLang="en-US" strike="noStrike" noProof="1"/>
              <a:t>第三级</a:t>
            </a:r>
          </a:p>
          <a:p>
            <a:pPr lvl="3" fontAlgn="auto"/>
            <a:r>
              <a:rPr lang="zh-CN" altLang="en-US" strike="noStrike" noProof="1"/>
              <a:t>第四级</a:t>
            </a:r>
          </a:p>
          <a:p>
            <a:pPr lvl="4" fontAlgn="auto"/>
            <a:r>
              <a:rPr lang="zh-CN" altLang="en-US" strike="noStrike" noProof="1"/>
              <a:t>第五级</a:t>
            </a:r>
          </a:p>
        </p:txBody>
      </p:sp>
      <p:sp>
        <p:nvSpPr>
          <p:cNvPr id="4" name="日期占位符 3"/>
          <p:cNvSpPr>
            <a:spLocks noGrp="1"/>
          </p:cNvSpPr>
          <p:nvPr>
            <p:ph type="dt" sz="half" idx="10"/>
          </p:nvPr>
        </p:nvSpPr>
        <p:spPr/>
        <p:txBody>
          <a:bodyPr/>
          <a:lstStyle/>
          <a:p>
            <a:pPr lvl="0" fontAlgn="base"/>
            <a:fld id="{BB962C8B-B14F-4D97-AF65-F5344CB8AC3E}" type="datetime1">
              <a:rPr lang="zh-CN" altLang="en-US" strike="noStrike" noProof="1" dirty="0">
                <a:latin typeface="等线" charset="0"/>
                <a:ea typeface="宋体" panose="02010600030101010101" pitchFamily="2" charset="-122"/>
                <a:cs typeface="+mn-cs"/>
              </a:rPr>
              <a:pPr lvl="0" fontAlgn="base"/>
              <a:t>2025-6-6</a:t>
            </a:fld>
            <a:endParaRPr lang="zh-CN" altLang="en-US" strike="noStrike" noProof="1">
              <a:latin typeface="等线" charset="0"/>
            </a:endParaRPr>
          </a:p>
        </p:txBody>
      </p:sp>
      <p:sp>
        <p:nvSpPr>
          <p:cNvPr id="5" name="页脚占位符 4"/>
          <p:cNvSpPr>
            <a:spLocks noGrp="1"/>
          </p:cNvSpPr>
          <p:nvPr>
            <p:ph type="ftr" sz="quarter" idx="11"/>
          </p:nvPr>
        </p:nvSpPr>
        <p:spPr/>
        <p:txBody>
          <a:bodyPr/>
          <a:lstStyle/>
          <a:p>
            <a:pPr lvl="0" fontAlgn="base"/>
            <a:endParaRPr lang="zh-CN" altLang="en-US" strike="noStrike" noProof="1">
              <a:latin typeface="等线" charset="0"/>
            </a:endParaRPr>
          </a:p>
        </p:txBody>
      </p:sp>
      <p:sp>
        <p:nvSpPr>
          <p:cNvPr id="6" name="灯片编号占位符 5"/>
          <p:cNvSpPr>
            <a:spLocks noGrp="1"/>
          </p:cNvSpPr>
          <p:nvPr>
            <p:ph type="sldNum" sz="quarter" idx="12"/>
          </p:nvPr>
        </p:nvSpPr>
        <p:spPr/>
        <p:txBody>
          <a:bodyPr/>
          <a:lstStyle/>
          <a:p>
            <a:pPr lvl="0" fontAlgn="base"/>
            <a:fld id="{9A0DB2DC-4C9A-4742-B13C-FB6460FD3503}" type="slidenum">
              <a:rPr lang="zh-CN" altLang="en-US" strike="noStrike" noProof="1" dirty="0">
                <a:latin typeface="等线" charset="0"/>
                <a:ea typeface="宋体" panose="02010600030101010101" pitchFamily="2" charset="-122"/>
                <a:cs typeface="+mn-cs"/>
              </a:rPr>
              <a:pPr lvl="0" fontAlgn="base"/>
              <a:t>‹#›</a:t>
            </a:fld>
            <a:endParaRPr lang="zh-CN" altLang="en-US" strike="noStrike" noProof="1">
              <a:latin typeface="等线" charset="0"/>
            </a:endParaRPr>
          </a:p>
        </p:txBody>
      </p:sp>
    </p:spTree>
  </p:cSld>
  <p:clrMapOvr>
    <a:masterClrMapping/>
  </p:clrMapOvr>
  <p:transition>
    <p:random/>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pPr fontAlgn="base"/>
            <a:r>
              <a:rPr lang="zh-CN" altLang="en-US" strike="noStrike" noProof="1"/>
              <a:t>单击此处编辑母版标题样式</a:t>
            </a:r>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fontAlgn="base"/>
            <a:r>
              <a:rPr lang="zh-CN" altLang="en-US" strike="noStrike" noProof="1"/>
              <a:t>单击此处编辑母版副标题样式</a:t>
            </a:r>
          </a:p>
        </p:txBody>
      </p:sp>
    </p:spTree>
  </p:cSld>
  <p:clrMapOvr>
    <a:masterClrMapping/>
  </p:clrMapOvr>
  <p:transition>
    <p:random/>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a:t>单击此处编辑母版标题样式</a:t>
            </a:r>
          </a:p>
        </p:txBody>
      </p:sp>
      <p:sp>
        <p:nvSpPr>
          <p:cNvPr id="3" name="内容占位符 2"/>
          <p:cNvSpPr>
            <a:spLocks noGrp="1"/>
          </p:cNvSpPr>
          <p:nvPr>
            <p:ph idx="1"/>
          </p:nvPr>
        </p:nvSpPr>
        <p:spPr/>
        <p:txBody>
          <a:bodyPr/>
          <a:lstStyle/>
          <a:p>
            <a:pPr lvl="0" fontAlgn="base"/>
            <a:r>
              <a:rPr lang="zh-CN" altLang="en-US" strike="noStrike" noProof="1"/>
              <a:t>单击此处编辑母版文本样式</a:t>
            </a:r>
          </a:p>
          <a:p>
            <a:pPr lvl="1" fontAlgn="base"/>
            <a:r>
              <a:rPr lang="zh-CN" altLang="en-US" strike="noStrike" noProof="1"/>
              <a:t>第二级</a:t>
            </a:r>
          </a:p>
          <a:p>
            <a:pPr lvl="2" fontAlgn="base"/>
            <a:r>
              <a:rPr lang="zh-CN" altLang="en-US" strike="noStrike" noProof="1"/>
              <a:t>第三级</a:t>
            </a:r>
          </a:p>
          <a:p>
            <a:pPr lvl="3" fontAlgn="base"/>
            <a:r>
              <a:rPr lang="zh-CN" altLang="en-US" strike="noStrike" noProof="1"/>
              <a:t>第四级</a:t>
            </a:r>
          </a:p>
          <a:p>
            <a:pPr lvl="4" fontAlgn="base"/>
            <a:r>
              <a:rPr lang="zh-CN" altLang="en-US" strike="noStrike" noProof="1"/>
              <a:t>第五级</a:t>
            </a:r>
          </a:p>
        </p:txBody>
      </p:sp>
    </p:spTree>
  </p:cSld>
  <p:clrMapOvr>
    <a:masterClrMapping/>
  </p:clrMapOvr>
  <p:transition>
    <p:random/>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pPr fontAlgn="base"/>
            <a:r>
              <a:rPr lang="zh-CN" altLang="en-US" strike="noStrike" noProof="1"/>
              <a:t>单击此处编辑母版标题样式</a:t>
            </a:r>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fontAlgn="base"/>
            <a:r>
              <a:rPr lang="zh-CN" altLang="en-US" strike="noStrike" noProof="1"/>
              <a:t>单击此处编辑母版文本样式</a:t>
            </a:r>
          </a:p>
        </p:txBody>
      </p:sp>
    </p:spTree>
  </p:cSld>
  <p:clrMapOvr>
    <a:masterClrMapping/>
  </p:clrMapOvr>
  <p:transition>
    <p:random/>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a:t>单击此处编辑母版标题样式</a:t>
            </a:r>
          </a:p>
        </p:txBody>
      </p:sp>
      <p:sp>
        <p:nvSpPr>
          <p:cNvPr id="3" name="内容占位符 2"/>
          <p:cNvSpPr>
            <a:spLocks noGrp="1"/>
          </p:cNvSpPr>
          <p:nvPr>
            <p:ph sz="half" idx="1"/>
          </p:nvPr>
        </p:nvSpPr>
        <p:spPr>
          <a:xfrm>
            <a:off x="838200" y="1825625"/>
            <a:ext cx="5181600" cy="4351338"/>
          </a:xfrm>
        </p:spPr>
        <p:txBody>
          <a:bodyPr/>
          <a:lstStyle/>
          <a:p>
            <a:pPr lvl="0" fontAlgn="base"/>
            <a:r>
              <a:rPr lang="zh-CN" altLang="en-US" strike="noStrike" noProof="1"/>
              <a:t>单击此处编辑母版文本样式</a:t>
            </a:r>
          </a:p>
          <a:p>
            <a:pPr lvl="1" fontAlgn="base"/>
            <a:r>
              <a:rPr lang="zh-CN" altLang="en-US" strike="noStrike" noProof="1"/>
              <a:t>第二级</a:t>
            </a:r>
          </a:p>
          <a:p>
            <a:pPr lvl="2" fontAlgn="base"/>
            <a:r>
              <a:rPr lang="zh-CN" altLang="en-US" strike="noStrike" noProof="1"/>
              <a:t>第三级</a:t>
            </a:r>
          </a:p>
          <a:p>
            <a:pPr lvl="3" fontAlgn="base"/>
            <a:r>
              <a:rPr lang="zh-CN" altLang="en-US" strike="noStrike" noProof="1"/>
              <a:t>第四级</a:t>
            </a:r>
          </a:p>
          <a:p>
            <a:pPr lvl="4" fontAlgn="base"/>
            <a:r>
              <a:rPr lang="zh-CN" altLang="en-US" strike="noStrike" noProof="1"/>
              <a:t>第五级</a:t>
            </a:r>
          </a:p>
        </p:txBody>
      </p:sp>
      <p:sp>
        <p:nvSpPr>
          <p:cNvPr id="4" name="内容占位符 3"/>
          <p:cNvSpPr>
            <a:spLocks noGrp="1"/>
          </p:cNvSpPr>
          <p:nvPr>
            <p:ph sz="half" idx="2"/>
          </p:nvPr>
        </p:nvSpPr>
        <p:spPr>
          <a:xfrm>
            <a:off x="6172200" y="1825625"/>
            <a:ext cx="5181600" cy="4351338"/>
          </a:xfrm>
        </p:spPr>
        <p:txBody>
          <a:bodyPr/>
          <a:lstStyle/>
          <a:p>
            <a:pPr lvl="0" fontAlgn="base"/>
            <a:r>
              <a:rPr lang="zh-CN" altLang="en-US" strike="noStrike" noProof="1"/>
              <a:t>单击此处编辑母版文本样式</a:t>
            </a:r>
          </a:p>
          <a:p>
            <a:pPr lvl="1" fontAlgn="base"/>
            <a:r>
              <a:rPr lang="zh-CN" altLang="en-US" strike="noStrike" noProof="1"/>
              <a:t>第二级</a:t>
            </a:r>
          </a:p>
          <a:p>
            <a:pPr lvl="2" fontAlgn="base"/>
            <a:r>
              <a:rPr lang="zh-CN" altLang="en-US" strike="noStrike" noProof="1"/>
              <a:t>第三级</a:t>
            </a:r>
          </a:p>
          <a:p>
            <a:pPr lvl="3" fontAlgn="base"/>
            <a:r>
              <a:rPr lang="zh-CN" altLang="en-US" strike="noStrike" noProof="1"/>
              <a:t>第四级</a:t>
            </a:r>
          </a:p>
          <a:p>
            <a:pPr lvl="4" fontAlgn="base"/>
            <a:r>
              <a:rPr lang="zh-CN" altLang="en-US" strike="noStrike" noProof="1"/>
              <a:t>第五级</a:t>
            </a:r>
          </a:p>
        </p:txBody>
      </p:sp>
    </p:spTree>
  </p:cSld>
  <p:clrMapOvr>
    <a:masterClrMapping/>
  </p:clrMapOvr>
  <p:transition>
    <p:random/>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pPr fontAlgn="base"/>
            <a:r>
              <a:rPr lang="zh-CN" altLang="en-US" strike="noStrike" noProof="1"/>
              <a:t>单击此处编辑母版标题样式</a:t>
            </a:r>
          </a:p>
        </p:txBody>
      </p:sp>
      <p:sp>
        <p:nvSpPr>
          <p:cNvPr id="3" name="文本占位符 2"/>
          <p:cNvSpPr>
            <a:spLocks noGrp="1"/>
          </p:cNvSpPr>
          <p:nvPr>
            <p:ph type="body" idx="1"/>
          </p:nvPr>
        </p:nvSpPr>
        <p:spPr>
          <a:xfrm>
            <a:off x="1186774" y="1778438"/>
            <a:ext cx="4873574" cy="823912"/>
          </a:xfrm>
        </p:spPr>
        <p:txBody>
          <a:bodyPr anchor="ctr" anchorCtr="0"/>
          <a:lstStyle>
            <a:lvl1pPr marL="0" indent="0">
              <a:buNone/>
              <a:defRPr sz="2800"/>
            </a:lvl1pPr>
            <a:lvl2pPr marL="457200" indent="0">
              <a:buNone/>
              <a:defRPr sz="2400"/>
            </a:lvl2pPr>
            <a:lvl3pPr marL="914400" indent="0">
              <a:buNone/>
              <a:defRPr sz="2000"/>
            </a:lvl3pPr>
            <a:lvl4pPr marL="1371600" indent="0">
              <a:buNone/>
              <a:defRPr sz="1800"/>
            </a:lvl4pPr>
            <a:lvl5pPr marL="1828800" indent="0">
              <a:buNone/>
              <a:defRPr sz="1800"/>
            </a:lvl5pPr>
            <a:lvl6pPr marL="2286000" indent="0">
              <a:buNone/>
              <a:defRPr sz="1800"/>
            </a:lvl6pPr>
            <a:lvl7pPr marL="2743200" indent="0">
              <a:buNone/>
              <a:defRPr sz="1800"/>
            </a:lvl7pPr>
            <a:lvl8pPr marL="3200400" indent="0">
              <a:buNone/>
              <a:defRPr sz="1800"/>
            </a:lvl8pPr>
            <a:lvl9pPr marL="3657600" indent="0">
              <a:buNone/>
              <a:defRPr sz="1800"/>
            </a:lvl9pPr>
          </a:lstStyle>
          <a:p>
            <a:pPr lvl="0" fontAlgn="base"/>
            <a:r>
              <a:rPr lang="zh-CN" altLang="en-US" strike="noStrike" noProof="1"/>
              <a:t>单击此处编辑母版文本样式</a:t>
            </a:r>
          </a:p>
        </p:txBody>
      </p:sp>
      <p:sp>
        <p:nvSpPr>
          <p:cNvPr id="4" name="内容占位符 3"/>
          <p:cNvSpPr>
            <a:spLocks noGrp="1"/>
          </p:cNvSpPr>
          <p:nvPr>
            <p:ph sz="half" idx="2"/>
          </p:nvPr>
        </p:nvSpPr>
        <p:spPr>
          <a:xfrm>
            <a:off x="1186774" y="2665379"/>
            <a:ext cx="4873574" cy="3524284"/>
          </a:xfrm>
        </p:spPr>
        <p:txBody>
          <a:bodyPr/>
          <a:lstStyle/>
          <a:p>
            <a:pPr lvl="0" fontAlgn="base"/>
            <a:r>
              <a:rPr lang="zh-CN" altLang="en-US" strike="noStrike" noProof="1"/>
              <a:t>单击此处编辑母版文本样式</a:t>
            </a:r>
          </a:p>
          <a:p>
            <a:pPr lvl="1" fontAlgn="base"/>
            <a:r>
              <a:rPr lang="zh-CN" altLang="en-US" strike="noStrike" noProof="1"/>
              <a:t>第二级</a:t>
            </a:r>
          </a:p>
          <a:p>
            <a:pPr lvl="2" fontAlgn="base"/>
            <a:r>
              <a:rPr lang="zh-CN" altLang="en-US" strike="noStrike" noProof="1"/>
              <a:t>第三级</a:t>
            </a:r>
          </a:p>
          <a:p>
            <a:pPr lvl="3" fontAlgn="base"/>
            <a:r>
              <a:rPr lang="zh-CN" altLang="en-US" strike="noStrike" noProof="1"/>
              <a:t>第四级</a:t>
            </a:r>
          </a:p>
          <a:p>
            <a:pPr lvl="4" fontAlgn="base"/>
            <a:r>
              <a:rPr lang="zh-CN" altLang="en-US" strike="noStrike" noProof="1"/>
              <a:t>第五级</a:t>
            </a:r>
          </a:p>
        </p:txBody>
      </p:sp>
      <p:sp>
        <p:nvSpPr>
          <p:cNvPr id="5" name="文本占位符 4"/>
          <p:cNvSpPr>
            <a:spLocks noGrp="1"/>
          </p:cNvSpPr>
          <p:nvPr>
            <p:ph type="body" sz="quarter" idx="3"/>
          </p:nvPr>
        </p:nvSpPr>
        <p:spPr>
          <a:xfrm>
            <a:off x="6256938" y="1778438"/>
            <a:ext cx="4897576" cy="823912"/>
          </a:xfrm>
        </p:spPr>
        <p:txBody>
          <a:bodyPr anchor="ctr" anchorCtr="0"/>
          <a:lstStyle>
            <a:lvl1pPr marL="0" indent="0">
              <a:buNone/>
              <a:defRPr sz="2800"/>
            </a:lvl1pPr>
            <a:lvl2pPr marL="457200" indent="0">
              <a:buNone/>
              <a:defRPr sz="2400"/>
            </a:lvl2pPr>
            <a:lvl3pPr marL="914400" indent="0">
              <a:buNone/>
              <a:defRPr sz="2000"/>
            </a:lvl3pPr>
            <a:lvl4pPr marL="1371600" indent="0">
              <a:buNone/>
              <a:defRPr sz="1800"/>
            </a:lvl4pPr>
            <a:lvl5pPr marL="1828800" indent="0">
              <a:buNone/>
              <a:defRPr sz="1800"/>
            </a:lvl5pPr>
            <a:lvl6pPr marL="2286000" indent="0">
              <a:buNone/>
              <a:defRPr sz="1800"/>
            </a:lvl6pPr>
            <a:lvl7pPr marL="2743200" indent="0">
              <a:buNone/>
              <a:defRPr sz="1800"/>
            </a:lvl7pPr>
            <a:lvl8pPr marL="3200400" indent="0">
              <a:buNone/>
              <a:defRPr sz="1800"/>
            </a:lvl8pPr>
            <a:lvl9pPr marL="3657600" indent="0">
              <a:buNone/>
              <a:defRPr sz="1800"/>
            </a:lvl9pPr>
          </a:lstStyle>
          <a:p>
            <a:pPr lvl="0" fontAlgn="base"/>
            <a:r>
              <a:rPr lang="zh-CN" altLang="en-US" strike="noStrike" noProof="1"/>
              <a:t>单击此处编辑母版文本样式</a:t>
            </a:r>
          </a:p>
        </p:txBody>
      </p:sp>
      <p:sp>
        <p:nvSpPr>
          <p:cNvPr id="6" name="内容占位符 5"/>
          <p:cNvSpPr>
            <a:spLocks noGrp="1"/>
          </p:cNvSpPr>
          <p:nvPr>
            <p:ph sz="quarter" idx="4"/>
          </p:nvPr>
        </p:nvSpPr>
        <p:spPr>
          <a:xfrm>
            <a:off x="6256938" y="2665379"/>
            <a:ext cx="4897576" cy="3524284"/>
          </a:xfrm>
        </p:spPr>
        <p:txBody>
          <a:bodyPr/>
          <a:lstStyle/>
          <a:p>
            <a:pPr lvl="0" fontAlgn="base"/>
            <a:r>
              <a:rPr lang="zh-CN" altLang="en-US" strike="noStrike" noProof="1"/>
              <a:t>单击此处编辑母版文本样式</a:t>
            </a:r>
          </a:p>
          <a:p>
            <a:pPr lvl="1" fontAlgn="base"/>
            <a:r>
              <a:rPr lang="zh-CN" altLang="en-US" strike="noStrike" noProof="1"/>
              <a:t>第二级</a:t>
            </a:r>
          </a:p>
          <a:p>
            <a:pPr lvl="2" fontAlgn="base"/>
            <a:r>
              <a:rPr lang="zh-CN" altLang="en-US" strike="noStrike" noProof="1"/>
              <a:t>第三级</a:t>
            </a:r>
          </a:p>
          <a:p>
            <a:pPr lvl="3" fontAlgn="base"/>
            <a:r>
              <a:rPr lang="zh-CN" altLang="en-US" strike="noStrike" noProof="1"/>
              <a:t>第四级</a:t>
            </a:r>
          </a:p>
          <a:p>
            <a:pPr lvl="4" fontAlgn="base"/>
            <a:r>
              <a:rPr lang="zh-CN" altLang="en-US" strike="noStrike" noProof="1"/>
              <a:t>第五级</a:t>
            </a:r>
          </a:p>
        </p:txBody>
      </p:sp>
    </p:spTree>
  </p:cSld>
  <p:clrMapOvr>
    <a:masterClrMapping/>
  </p:clrMapOvr>
  <p:transition>
    <p:random/>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a:t>单击此处编辑母版标题样式</a:t>
            </a:r>
          </a:p>
        </p:txBody>
      </p:sp>
    </p:spTree>
  </p:cSld>
  <p:clrMapOvr>
    <a:masterClrMapping/>
  </p:clrMapOvr>
  <p:transition>
    <p:random/>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cSld>
  <p:clrMapOvr>
    <a:masterClrMapping/>
  </p:clrMapOvr>
  <p:transition>
    <p:random/>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pPr fontAlgn="base"/>
            <a:r>
              <a:rPr lang="zh-CN" altLang="en-US" strike="noStrike" noProof="1"/>
              <a:t>单击此处编辑母版标题样式</a:t>
            </a:r>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fontAlgn="base"/>
            <a:r>
              <a:rPr lang="zh-CN" altLang="en-US" strike="noStrike" noProof="1"/>
              <a:t>单击此处编辑母版文本样式</a:t>
            </a:r>
          </a:p>
          <a:p>
            <a:pPr lvl="1" fontAlgn="base"/>
            <a:r>
              <a:rPr lang="zh-CN" altLang="en-US" strike="noStrike" noProof="1"/>
              <a:t>第二级</a:t>
            </a:r>
          </a:p>
          <a:p>
            <a:pPr lvl="2" fontAlgn="base"/>
            <a:r>
              <a:rPr lang="zh-CN" altLang="en-US" strike="noStrike" noProof="1"/>
              <a:t>第三级</a:t>
            </a:r>
          </a:p>
          <a:p>
            <a:pPr lvl="3" fontAlgn="base"/>
            <a:r>
              <a:rPr lang="zh-CN" altLang="en-US" strike="noStrike" noProof="1"/>
              <a:t>第四级</a:t>
            </a:r>
          </a:p>
          <a:p>
            <a:pPr lvl="4" fontAlgn="base"/>
            <a:r>
              <a:rPr lang="zh-CN" altLang="en-US" strike="noStrike" noProof="1"/>
              <a:t>第五级</a:t>
            </a:r>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fontAlgn="base"/>
            <a:r>
              <a:rPr lang="zh-CN" altLang="en-US" strike="noStrike" noProof="1"/>
              <a:t>单击此处编辑母版文本样式</a:t>
            </a:r>
          </a:p>
        </p:txBody>
      </p:sp>
    </p:spTree>
  </p:cSld>
  <p:clrMapOvr>
    <a:masterClrMapping/>
  </p:clrMapOvr>
  <p:transition>
    <p:random/>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4165349" cy="1600200"/>
          </a:xfrm>
        </p:spPr>
        <p:txBody>
          <a:bodyPr anchor="b"/>
          <a:lstStyle>
            <a:lvl1pPr>
              <a:defRPr sz="3200"/>
            </a:lvl1pPr>
          </a:lstStyle>
          <a:p>
            <a:pPr fontAlgn="base"/>
            <a:r>
              <a:rPr lang="zh-CN" altLang="en-US" strike="noStrike" noProof="1"/>
              <a:t>单击此处编辑母版标题样式</a:t>
            </a:r>
          </a:p>
        </p:txBody>
      </p:sp>
      <p:sp>
        <p:nvSpPr>
          <p:cNvPr id="3" name="图片占位符 2"/>
          <p:cNvSpPr>
            <a:spLocks noGrp="1"/>
          </p:cNvSpPr>
          <p:nvPr>
            <p:ph type="pic" idx="1"/>
          </p:nvPr>
        </p:nvSpPr>
        <p:spPr>
          <a:xfrm>
            <a:off x="5183188" y="457201"/>
            <a:ext cx="6172200" cy="540385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fontAlgn="base"/>
            <a:endParaRPr lang="zh-CN" altLang="en-US" strike="noStrike" noProof="1"/>
          </a:p>
        </p:txBody>
      </p:sp>
      <p:sp>
        <p:nvSpPr>
          <p:cNvPr id="4" name="文本占位符 3"/>
          <p:cNvSpPr>
            <a:spLocks noGrp="1"/>
          </p:cNvSpPr>
          <p:nvPr>
            <p:ph type="body" sz="half" idx="2"/>
          </p:nvPr>
        </p:nvSpPr>
        <p:spPr>
          <a:xfrm>
            <a:off x="839788" y="2057400"/>
            <a:ext cx="4165349" cy="3811588"/>
          </a:xfrm>
        </p:spPr>
        <p:txBody>
          <a:bodyPr/>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fontAlgn="base"/>
            <a:r>
              <a:rPr lang="zh-CN" altLang="en-US" strike="noStrike" noProof="1"/>
              <a:t>单击此处编辑母版文本样式</a:t>
            </a:r>
          </a:p>
        </p:txBody>
      </p:sp>
    </p:spTree>
  </p:cSld>
  <p:clrMapOvr>
    <a:masterClrMapping/>
  </p:clrMapOvr>
  <p:transition>
    <p:random/>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a:t>单击此处编辑母版标题样式</a:t>
            </a:r>
          </a:p>
        </p:txBody>
      </p:sp>
      <p:sp>
        <p:nvSpPr>
          <p:cNvPr id="3" name="竖排文字占位符 2"/>
          <p:cNvSpPr>
            <a:spLocks noGrp="1"/>
          </p:cNvSpPr>
          <p:nvPr>
            <p:ph type="body" orient="vert" idx="1"/>
          </p:nvPr>
        </p:nvSpPr>
        <p:spPr/>
        <p:txBody>
          <a:bodyPr vert="eaVert"/>
          <a:lstStyle/>
          <a:p>
            <a:pPr lvl="0" fontAlgn="base"/>
            <a:r>
              <a:rPr lang="zh-CN" altLang="en-US" strike="noStrike" noProof="1"/>
              <a:t>单击此处编辑母版文本样式</a:t>
            </a:r>
          </a:p>
          <a:p>
            <a:pPr lvl="1" fontAlgn="base"/>
            <a:r>
              <a:rPr lang="zh-CN" altLang="en-US" strike="noStrike" noProof="1"/>
              <a:t>第二级</a:t>
            </a:r>
          </a:p>
          <a:p>
            <a:pPr lvl="2" fontAlgn="base"/>
            <a:r>
              <a:rPr lang="zh-CN" altLang="en-US" strike="noStrike" noProof="1"/>
              <a:t>第三级</a:t>
            </a:r>
          </a:p>
          <a:p>
            <a:pPr lvl="3" fontAlgn="base"/>
            <a:r>
              <a:rPr lang="zh-CN" altLang="en-US" strike="noStrike" noProof="1"/>
              <a:t>第四级</a:t>
            </a:r>
          </a:p>
          <a:p>
            <a:pPr lvl="4" fontAlgn="base"/>
            <a:r>
              <a:rPr lang="zh-CN" altLang="en-US" strike="noStrike" noProof="1"/>
              <a:t>第五级</a:t>
            </a:r>
          </a:p>
        </p:txBody>
      </p:sp>
    </p:spTree>
  </p:cSld>
  <p:clrMapOvr>
    <a:masterClrMapping/>
  </p:clrMapOvr>
  <p:transition>
    <p:random/>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type="vertTitleAndTx" preserve="1">
  <p:cSld name="竖版">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pPr fontAlgn="base"/>
            <a:r>
              <a:rPr lang="zh-CN" altLang="en-US" strike="noStrike" noProof="1"/>
              <a:t>单击此处编辑母版标题样式</a:t>
            </a:r>
          </a:p>
        </p:txBody>
      </p:sp>
      <p:sp>
        <p:nvSpPr>
          <p:cNvPr id="3" name="竖排文字占位符 2"/>
          <p:cNvSpPr>
            <a:spLocks noGrp="1"/>
          </p:cNvSpPr>
          <p:nvPr>
            <p:ph type="body" orient="vert" idx="1"/>
          </p:nvPr>
        </p:nvSpPr>
        <p:spPr>
          <a:xfrm>
            <a:off x="838200" y="365125"/>
            <a:ext cx="7734300" cy="5811838"/>
          </a:xfrm>
        </p:spPr>
        <p:txBody>
          <a:bodyPr vert="eaVert"/>
          <a:lstStyle/>
          <a:p>
            <a:pPr lvl="0" fontAlgn="base"/>
            <a:r>
              <a:rPr lang="zh-CN" altLang="en-US" strike="noStrike" noProof="1"/>
              <a:t>单击此处编辑母版文本样式</a:t>
            </a:r>
          </a:p>
          <a:p>
            <a:pPr lvl="1" fontAlgn="base"/>
            <a:r>
              <a:rPr lang="zh-CN" altLang="en-US" strike="noStrike" noProof="1"/>
              <a:t>第二级</a:t>
            </a:r>
          </a:p>
          <a:p>
            <a:pPr lvl="2" fontAlgn="base"/>
            <a:r>
              <a:rPr lang="zh-CN" altLang="en-US" strike="noStrike" noProof="1"/>
              <a:t>第三级</a:t>
            </a:r>
          </a:p>
          <a:p>
            <a:pPr lvl="3" fontAlgn="base"/>
            <a:r>
              <a:rPr lang="zh-CN" altLang="en-US" strike="noStrike" noProof="1"/>
              <a:t>第四级</a:t>
            </a:r>
          </a:p>
          <a:p>
            <a:pPr lvl="4" fontAlgn="base"/>
            <a:r>
              <a:rPr lang="zh-CN" altLang="en-US" strike="noStrike" noProof="1"/>
              <a:t>第五级</a:t>
            </a:r>
          </a:p>
        </p:txBody>
      </p:sp>
    </p:spTree>
  </p:cSld>
  <p:clrMapOvr>
    <a:masterClrMapping/>
  </p:clrMapOvr>
  <p:transition>
    <p:random/>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pPr fontAlgn="base"/>
            <a:r>
              <a:rPr lang="zh-CN" altLang="en-US" strike="noStrike" noProof="1"/>
              <a:t>单击此处编辑母版标题样式</a:t>
            </a:r>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fontAlgn="base"/>
            <a:r>
              <a:rPr lang="zh-CN" altLang="en-US" strike="noStrike" noProof="1"/>
              <a:t>单击此处编辑母版副标题样式</a:t>
            </a:r>
          </a:p>
        </p:txBody>
      </p:sp>
    </p:spTree>
  </p:cSld>
  <p:clrMapOvr>
    <a:masterClrMapping/>
  </p:clrMapOvr>
  <p:transition>
    <p:random/>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a:t>单击此处编辑母版标题样式</a:t>
            </a:r>
          </a:p>
        </p:txBody>
      </p:sp>
      <p:sp>
        <p:nvSpPr>
          <p:cNvPr id="3" name="内容占位符 2"/>
          <p:cNvSpPr>
            <a:spLocks noGrp="1"/>
          </p:cNvSpPr>
          <p:nvPr>
            <p:ph idx="1"/>
          </p:nvPr>
        </p:nvSpPr>
        <p:spPr/>
        <p:txBody>
          <a:bodyPr/>
          <a:lstStyle/>
          <a:p>
            <a:pPr lvl="0" fontAlgn="base"/>
            <a:r>
              <a:rPr lang="zh-CN" altLang="en-US" strike="noStrike" noProof="1"/>
              <a:t>单击此处编辑母版文本样式</a:t>
            </a:r>
          </a:p>
          <a:p>
            <a:pPr lvl="1" fontAlgn="base"/>
            <a:r>
              <a:rPr lang="zh-CN" altLang="en-US" strike="noStrike" noProof="1"/>
              <a:t>第二级</a:t>
            </a:r>
          </a:p>
          <a:p>
            <a:pPr lvl="2" fontAlgn="base"/>
            <a:r>
              <a:rPr lang="zh-CN" altLang="en-US" strike="noStrike" noProof="1"/>
              <a:t>第三级</a:t>
            </a:r>
          </a:p>
          <a:p>
            <a:pPr lvl="3" fontAlgn="base"/>
            <a:r>
              <a:rPr lang="zh-CN" altLang="en-US" strike="noStrike" noProof="1"/>
              <a:t>第四级</a:t>
            </a:r>
          </a:p>
          <a:p>
            <a:pPr lvl="4" fontAlgn="base"/>
            <a:r>
              <a:rPr lang="zh-CN" altLang="en-US" strike="noStrike" noProof="1"/>
              <a:t>第五级</a:t>
            </a:r>
          </a:p>
        </p:txBody>
      </p:sp>
    </p:spTree>
  </p:cSld>
  <p:clrMapOvr>
    <a:masterClrMapping/>
  </p:clrMapOvr>
  <p:transition>
    <p:random/>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pPr fontAlgn="base"/>
            <a:r>
              <a:rPr lang="zh-CN" altLang="en-US" strike="noStrike" noProof="1"/>
              <a:t>单击此处编辑母版标题样式</a:t>
            </a:r>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fontAlgn="base"/>
            <a:r>
              <a:rPr lang="zh-CN" altLang="en-US" strike="noStrike" noProof="1"/>
              <a:t>单击此处编辑母版文本样式</a:t>
            </a:r>
          </a:p>
        </p:txBody>
      </p:sp>
    </p:spTree>
  </p:cSld>
  <p:clrMapOvr>
    <a:masterClrMapping/>
  </p:clrMapOvr>
  <p:transition>
    <p:random/>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a:t>单击此处编辑母版标题样式</a:t>
            </a:r>
          </a:p>
        </p:txBody>
      </p:sp>
      <p:sp>
        <p:nvSpPr>
          <p:cNvPr id="3" name="内容占位符 2"/>
          <p:cNvSpPr>
            <a:spLocks noGrp="1"/>
          </p:cNvSpPr>
          <p:nvPr>
            <p:ph sz="half" idx="1"/>
          </p:nvPr>
        </p:nvSpPr>
        <p:spPr>
          <a:xfrm>
            <a:off x="838200" y="1825625"/>
            <a:ext cx="5181600" cy="4351338"/>
          </a:xfrm>
        </p:spPr>
        <p:txBody>
          <a:bodyPr/>
          <a:lstStyle/>
          <a:p>
            <a:pPr lvl="0" fontAlgn="base"/>
            <a:r>
              <a:rPr lang="zh-CN" altLang="en-US" strike="noStrike" noProof="1"/>
              <a:t>单击此处编辑母版文本样式</a:t>
            </a:r>
          </a:p>
          <a:p>
            <a:pPr lvl="1" fontAlgn="base"/>
            <a:r>
              <a:rPr lang="zh-CN" altLang="en-US" strike="noStrike" noProof="1"/>
              <a:t>第二级</a:t>
            </a:r>
          </a:p>
          <a:p>
            <a:pPr lvl="2" fontAlgn="base"/>
            <a:r>
              <a:rPr lang="zh-CN" altLang="en-US" strike="noStrike" noProof="1"/>
              <a:t>第三级</a:t>
            </a:r>
          </a:p>
          <a:p>
            <a:pPr lvl="3" fontAlgn="base"/>
            <a:r>
              <a:rPr lang="zh-CN" altLang="en-US" strike="noStrike" noProof="1"/>
              <a:t>第四级</a:t>
            </a:r>
          </a:p>
          <a:p>
            <a:pPr lvl="4" fontAlgn="base"/>
            <a:r>
              <a:rPr lang="zh-CN" altLang="en-US" strike="noStrike" noProof="1"/>
              <a:t>第五级</a:t>
            </a:r>
          </a:p>
        </p:txBody>
      </p:sp>
      <p:sp>
        <p:nvSpPr>
          <p:cNvPr id="4" name="内容占位符 3"/>
          <p:cNvSpPr>
            <a:spLocks noGrp="1"/>
          </p:cNvSpPr>
          <p:nvPr>
            <p:ph sz="half" idx="2"/>
          </p:nvPr>
        </p:nvSpPr>
        <p:spPr>
          <a:xfrm>
            <a:off x="6172200" y="1825625"/>
            <a:ext cx="5181600" cy="4351338"/>
          </a:xfrm>
        </p:spPr>
        <p:txBody>
          <a:bodyPr/>
          <a:lstStyle/>
          <a:p>
            <a:pPr lvl="0" fontAlgn="base"/>
            <a:r>
              <a:rPr lang="zh-CN" altLang="en-US" strike="noStrike" noProof="1"/>
              <a:t>单击此处编辑母版文本样式</a:t>
            </a:r>
          </a:p>
          <a:p>
            <a:pPr lvl="1" fontAlgn="base"/>
            <a:r>
              <a:rPr lang="zh-CN" altLang="en-US" strike="noStrike" noProof="1"/>
              <a:t>第二级</a:t>
            </a:r>
          </a:p>
          <a:p>
            <a:pPr lvl="2" fontAlgn="base"/>
            <a:r>
              <a:rPr lang="zh-CN" altLang="en-US" strike="noStrike" noProof="1"/>
              <a:t>第三级</a:t>
            </a:r>
          </a:p>
          <a:p>
            <a:pPr lvl="3" fontAlgn="base"/>
            <a:r>
              <a:rPr lang="zh-CN" altLang="en-US" strike="noStrike" noProof="1"/>
              <a:t>第四级</a:t>
            </a:r>
          </a:p>
          <a:p>
            <a:pPr lvl="4" fontAlgn="base"/>
            <a:r>
              <a:rPr lang="zh-CN" altLang="en-US" strike="noStrike" noProof="1"/>
              <a:t>第五级</a:t>
            </a:r>
          </a:p>
        </p:txBody>
      </p:sp>
    </p:spTree>
  </p:cSld>
  <p:clrMapOvr>
    <a:masterClrMapping/>
  </p:clrMapOvr>
  <p:transition>
    <p:random/>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pPr fontAlgn="base"/>
            <a:r>
              <a:rPr lang="zh-CN" altLang="en-US" strike="noStrike" noProof="1"/>
              <a:t>单击此处编辑母版标题样式</a:t>
            </a:r>
          </a:p>
        </p:txBody>
      </p:sp>
      <p:sp>
        <p:nvSpPr>
          <p:cNvPr id="3" name="文本占位符 2"/>
          <p:cNvSpPr>
            <a:spLocks noGrp="1"/>
          </p:cNvSpPr>
          <p:nvPr>
            <p:ph type="body" idx="1"/>
          </p:nvPr>
        </p:nvSpPr>
        <p:spPr>
          <a:xfrm>
            <a:off x="1186774" y="1778438"/>
            <a:ext cx="4873574" cy="823912"/>
          </a:xfrm>
        </p:spPr>
        <p:txBody>
          <a:bodyPr anchor="ctr" anchorCtr="0"/>
          <a:lstStyle>
            <a:lvl1pPr marL="0" indent="0">
              <a:buNone/>
              <a:defRPr sz="2800"/>
            </a:lvl1pPr>
            <a:lvl2pPr marL="457200" indent="0">
              <a:buNone/>
              <a:defRPr sz="2400"/>
            </a:lvl2pPr>
            <a:lvl3pPr marL="914400" indent="0">
              <a:buNone/>
              <a:defRPr sz="2000"/>
            </a:lvl3pPr>
            <a:lvl4pPr marL="1371600" indent="0">
              <a:buNone/>
              <a:defRPr sz="1800"/>
            </a:lvl4pPr>
            <a:lvl5pPr marL="1828800" indent="0">
              <a:buNone/>
              <a:defRPr sz="1800"/>
            </a:lvl5pPr>
            <a:lvl6pPr marL="2286000" indent="0">
              <a:buNone/>
              <a:defRPr sz="1800"/>
            </a:lvl6pPr>
            <a:lvl7pPr marL="2743200" indent="0">
              <a:buNone/>
              <a:defRPr sz="1800"/>
            </a:lvl7pPr>
            <a:lvl8pPr marL="3200400" indent="0">
              <a:buNone/>
              <a:defRPr sz="1800"/>
            </a:lvl8pPr>
            <a:lvl9pPr marL="3657600" indent="0">
              <a:buNone/>
              <a:defRPr sz="1800"/>
            </a:lvl9pPr>
          </a:lstStyle>
          <a:p>
            <a:pPr lvl="0" fontAlgn="base"/>
            <a:r>
              <a:rPr lang="zh-CN" altLang="en-US" strike="noStrike" noProof="1"/>
              <a:t>单击此处编辑母版文本样式</a:t>
            </a:r>
          </a:p>
        </p:txBody>
      </p:sp>
      <p:sp>
        <p:nvSpPr>
          <p:cNvPr id="4" name="内容占位符 3"/>
          <p:cNvSpPr>
            <a:spLocks noGrp="1"/>
          </p:cNvSpPr>
          <p:nvPr>
            <p:ph sz="half" idx="2"/>
          </p:nvPr>
        </p:nvSpPr>
        <p:spPr>
          <a:xfrm>
            <a:off x="1186774" y="2665379"/>
            <a:ext cx="4873574" cy="3524284"/>
          </a:xfrm>
        </p:spPr>
        <p:txBody>
          <a:bodyPr/>
          <a:lstStyle/>
          <a:p>
            <a:pPr lvl="0" fontAlgn="base"/>
            <a:r>
              <a:rPr lang="zh-CN" altLang="en-US" strike="noStrike" noProof="1"/>
              <a:t>单击此处编辑母版文本样式</a:t>
            </a:r>
          </a:p>
          <a:p>
            <a:pPr lvl="1" fontAlgn="base"/>
            <a:r>
              <a:rPr lang="zh-CN" altLang="en-US" strike="noStrike" noProof="1"/>
              <a:t>第二级</a:t>
            </a:r>
          </a:p>
          <a:p>
            <a:pPr lvl="2" fontAlgn="base"/>
            <a:r>
              <a:rPr lang="zh-CN" altLang="en-US" strike="noStrike" noProof="1"/>
              <a:t>第三级</a:t>
            </a:r>
          </a:p>
          <a:p>
            <a:pPr lvl="3" fontAlgn="base"/>
            <a:r>
              <a:rPr lang="zh-CN" altLang="en-US" strike="noStrike" noProof="1"/>
              <a:t>第四级</a:t>
            </a:r>
          </a:p>
          <a:p>
            <a:pPr lvl="4" fontAlgn="base"/>
            <a:r>
              <a:rPr lang="zh-CN" altLang="en-US" strike="noStrike" noProof="1"/>
              <a:t>第五级</a:t>
            </a:r>
          </a:p>
        </p:txBody>
      </p:sp>
      <p:sp>
        <p:nvSpPr>
          <p:cNvPr id="5" name="文本占位符 4"/>
          <p:cNvSpPr>
            <a:spLocks noGrp="1"/>
          </p:cNvSpPr>
          <p:nvPr>
            <p:ph type="body" sz="quarter" idx="3"/>
          </p:nvPr>
        </p:nvSpPr>
        <p:spPr>
          <a:xfrm>
            <a:off x="6256938" y="1778438"/>
            <a:ext cx="4897576" cy="823912"/>
          </a:xfrm>
        </p:spPr>
        <p:txBody>
          <a:bodyPr anchor="ctr" anchorCtr="0"/>
          <a:lstStyle>
            <a:lvl1pPr marL="0" indent="0">
              <a:buNone/>
              <a:defRPr sz="2800"/>
            </a:lvl1pPr>
            <a:lvl2pPr marL="457200" indent="0">
              <a:buNone/>
              <a:defRPr sz="2400"/>
            </a:lvl2pPr>
            <a:lvl3pPr marL="914400" indent="0">
              <a:buNone/>
              <a:defRPr sz="2000"/>
            </a:lvl3pPr>
            <a:lvl4pPr marL="1371600" indent="0">
              <a:buNone/>
              <a:defRPr sz="1800"/>
            </a:lvl4pPr>
            <a:lvl5pPr marL="1828800" indent="0">
              <a:buNone/>
              <a:defRPr sz="1800"/>
            </a:lvl5pPr>
            <a:lvl6pPr marL="2286000" indent="0">
              <a:buNone/>
              <a:defRPr sz="1800"/>
            </a:lvl6pPr>
            <a:lvl7pPr marL="2743200" indent="0">
              <a:buNone/>
              <a:defRPr sz="1800"/>
            </a:lvl7pPr>
            <a:lvl8pPr marL="3200400" indent="0">
              <a:buNone/>
              <a:defRPr sz="1800"/>
            </a:lvl8pPr>
            <a:lvl9pPr marL="3657600" indent="0">
              <a:buNone/>
              <a:defRPr sz="1800"/>
            </a:lvl9pPr>
          </a:lstStyle>
          <a:p>
            <a:pPr lvl="0" fontAlgn="base"/>
            <a:r>
              <a:rPr lang="zh-CN" altLang="en-US" strike="noStrike" noProof="1"/>
              <a:t>单击此处编辑母版文本样式</a:t>
            </a:r>
          </a:p>
        </p:txBody>
      </p:sp>
      <p:sp>
        <p:nvSpPr>
          <p:cNvPr id="6" name="内容占位符 5"/>
          <p:cNvSpPr>
            <a:spLocks noGrp="1"/>
          </p:cNvSpPr>
          <p:nvPr>
            <p:ph sz="quarter" idx="4"/>
          </p:nvPr>
        </p:nvSpPr>
        <p:spPr>
          <a:xfrm>
            <a:off x="6256938" y="2665379"/>
            <a:ext cx="4897576" cy="3524284"/>
          </a:xfrm>
        </p:spPr>
        <p:txBody>
          <a:bodyPr/>
          <a:lstStyle/>
          <a:p>
            <a:pPr lvl="0" fontAlgn="base"/>
            <a:r>
              <a:rPr lang="zh-CN" altLang="en-US" strike="noStrike" noProof="1"/>
              <a:t>单击此处编辑母版文本样式</a:t>
            </a:r>
          </a:p>
          <a:p>
            <a:pPr lvl="1" fontAlgn="base"/>
            <a:r>
              <a:rPr lang="zh-CN" altLang="en-US" strike="noStrike" noProof="1"/>
              <a:t>第二级</a:t>
            </a:r>
          </a:p>
          <a:p>
            <a:pPr lvl="2" fontAlgn="base"/>
            <a:r>
              <a:rPr lang="zh-CN" altLang="en-US" strike="noStrike" noProof="1"/>
              <a:t>第三级</a:t>
            </a:r>
          </a:p>
          <a:p>
            <a:pPr lvl="3" fontAlgn="base"/>
            <a:r>
              <a:rPr lang="zh-CN" altLang="en-US" strike="noStrike" noProof="1"/>
              <a:t>第四级</a:t>
            </a:r>
          </a:p>
          <a:p>
            <a:pPr lvl="4" fontAlgn="base"/>
            <a:r>
              <a:rPr lang="zh-CN" altLang="en-US" strike="noStrike" noProof="1"/>
              <a:t>第五级</a:t>
            </a:r>
          </a:p>
        </p:txBody>
      </p:sp>
    </p:spTree>
  </p:cSld>
  <p:clrMapOvr>
    <a:masterClrMapping/>
  </p:clrMapOvr>
  <p:transition>
    <p:random/>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a:t>单击此处编辑母版标题样式</a:t>
            </a:r>
          </a:p>
        </p:txBody>
      </p:sp>
    </p:spTree>
  </p:cSld>
  <p:clrMapOvr>
    <a:masterClrMapping/>
  </p:clrMapOvr>
  <p:transition>
    <p:random/>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cSld>
  <p:clrMapOvr>
    <a:masterClrMapping/>
  </p:clrMapOvr>
  <p:transition>
    <p:random/>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pPr fontAlgn="base"/>
            <a:r>
              <a:rPr lang="zh-CN" altLang="en-US" strike="noStrike" noProof="1"/>
              <a:t>单击此处编辑母版标题样式</a:t>
            </a:r>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fontAlgn="base"/>
            <a:r>
              <a:rPr lang="zh-CN" altLang="en-US" strike="noStrike" noProof="1"/>
              <a:t>单击此处编辑母版文本样式</a:t>
            </a:r>
          </a:p>
          <a:p>
            <a:pPr lvl="1" fontAlgn="base"/>
            <a:r>
              <a:rPr lang="zh-CN" altLang="en-US" strike="noStrike" noProof="1"/>
              <a:t>第二级</a:t>
            </a:r>
          </a:p>
          <a:p>
            <a:pPr lvl="2" fontAlgn="base"/>
            <a:r>
              <a:rPr lang="zh-CN" altLang="en-US" strike="noStrike" noProof="1"/>
              <a:t>第三级</a:t>
            </a:r>
          </a:p>
          <a:p>
            <a:pPr lvl="3" fontAlgn="base"/>
            <a:r>
              <a:rPr lang="zh-CN" altLang="en-US" strike="noStrike" noProof="1"/>
              <a:t>第四级</a:t>
            </a:r>
          </a:p>
          <a:p>
            <a:pPr lvl="4" fontAlgn="base"/>
            <a:r>
              <a:rPr lang="zh-CN" altLang="en-US" strike="noStrike" noProof="1"/>
              <a:t>第五级</a:t>
            </a:r>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fontAlgn="base"/>
            <a:r>
              <a:rPr lang="zh-CN" altLang="en-US" strike="noStrike" noProof="1"/>
              <a:t>单击此处编辑母版文本样式</a:t>
            </a:r>
          </a:p>
        </p:txBody>
      </p:sp>
    </p:spTree>
  </p:cSld>
  <p:clrMapOvr>
    <a:masterClrMapping/>
  </p:clrMapOvr>
  <p:transition>
    <p:random/>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4165349" cy="1600200"/>
          </a:xfrm>
        </p:spPr>
        <p:txBody>
          <a:bodyPr anchor="b"/>
          <a:lstStyle>
            <a:lvl1pPr>
              <a:defRPr sz="3200"/>
            </a:lvl1pPr>
          </a:lstStyle>
          <a:p>
            <a:pPr fontAlgn="base"/>
            <a:r>
              <a:rPr lang="zh-CN" altLang="en-US" strike="noStrike" noProof="1"/>
              <a:t>单击此处编辑母版标题样式</a:t>
            </a:r>
          </a:p>
        </p:txBody>
      </p:sp>
      <p:sp>
        <p:nvSpPr>
          <p:cNvPr id="3" name="图片占位符 2"/>
          <p:cNvSpPr>
            <a:spLocks noGrp="1"/>
          </p:cNvSpPr>
          <p:nvPr>
            <p:ph type="pic" idx="1"/>
          </p:nvPr>
        </p:nvSpPr>
        <p:spPr>
          <a:xfrm>
            <a:off x="5183188" y="457201"/>
            <a:ext cx="6172200" cy="540385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fontAlgn="base"/>
            <a:endParaRPr lang="zh-CN" altLang="en-US" strike="noStrike" noProof="1"/>
          </a:p>
        </p:txBody>
      </p:sp>
      <p:sp>
        <p:nvSpPr>
          <p:cNvPr id="4" name="文本占位符 3"/>
          <p:cNvSpPr>
            <a:spLocks noGrp="1"/>
          </p:cNvSpPr>
          <p:nvPr>
            <p:ph type="body" sz="half" idx="2"/>
          </p:nvPr>
        </p:nvSpPr>
        <p:spPr>
          <a:xfrm>
            <a:off x="839788" y="2057400"/>
            <a:ext cx="4165349" cy="3811588"/>
          </a:xfrm>
        </p:spPr>
        <p:txBody>
          <a:bodyPr/>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fontAlgn="base"/>
            <a:r>
              <a:rPr lang="zh-CN" altLang="en-US" strike="noStrike" noProof="1"/>
              <a:t>单击此处编辑母版文本样式</a:t>
            </a:r>
          </a:p>
        </p:txBody>
      </p:sp>
    </p:spTree>
  </p:cSld>
  <p:clrMapOvr>
    <a:masterClrMapping/>
  </p:clrMapOvr>
  <p:transition>
    <p:random/>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a:t>单击此处编辑母版标题样式</a:t>
            </a:r>
          </a:p>
        </p:txBody>
      </p:sp>
      <p:sp>
        <p:nvSpPr>
          <p:cNvPr id="3" name="竖排文字占位符 2"/>
          <p:cNvSpPr>
            <a:spLocks noGrp="1"/>
          </p:cNvSpPr>
          <p:nvPr>
            <p:ph type="body" orient="vert" idx="1"/>
          </p:nvPr>
        </p:nvSpPr>
        <p:spPr/>
        <p:txBody>
          <a:bodyPr vert="eaVert"/>
          <a:lstStyle/>
          <a:p>
            <a:pPr lvl="0" fontAlgn="base"/>
            <a:r>
              <a:rPr lang="zh-CN" altLang="en-US" strike="noStrike" noProof="1"/>
              <a:t>单击此处编辑母版文本样式</a:t>
            </a:r>
          </a:p>
          <a:p>
            <a:pPr lvl="1" fontAlgn="base"/>
            <a:r>
              <a:rPr lang="zh-CN" altLang="en-US" strike="noStrike" noProof="1"/>
              <a:t>第二级</a:t>
            </a:r>
          </a:p>
          <a:p>
            <a:pPr lvl="2" fontAlgn="base"/>
            <a:r>
              <a:rPr lang="zh-CN" altLang="en-US" strike="noStrike" noProof="1"/>
              <a:t>第三级</a:t>
            </a:r>
          </a:p>
          <a:p>
            <a:pPr lvl="3" fontAlgn="base"/>
            <a:r>
              <a:rPr lang="zh-CN" altLang="en-US" strike="noStrike" noProof="1"/>
              <a:t>第四级</a:t>
            </a:r>
          </a:p>
          <a:p>
            <a:pPr lvl="4" fontAlgn="base"/>
            <a:r>
              <a:rPr lang="zh-CN" altLang="en-US" strike="noStrike" noProof="1"/>
              <a:t>第五级</a:t>
            </a:r>
          </a:p>
        </p:txBody>
      </p:sp>
    </p:spTree>
  </p:cSld>
  <p:clrMapOvr>
    <a:masterClrMapping/>
  </p:clrMapOvr>
  <p:transition>
    <p:random/>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type="vertTitleAndTx" preserve="1">
  <p:cSld name="竖版">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pPr fontAlgn="base"/>
            <a:r>
              <a:rPr lang="zh-CN" altLang="en-US" strike="noStrike" noProof="1"/>
              <a:t>单击此处编辑母版标题样式</a:t>
            </a:r>
          </a:p>
        </p:txBody>
      </p:sp>
      <p:sp>
        <p:nvSpPr>
          <p:cNvPr id="3" name="竖排文字占位符 2"/>
          <p:cNvSpPr>
            <a:spLocks noGrp="1"/>
          </p:cNvSpPr>
          <p:nvPr>
            <p:ph type="body" orient="vert" idx="1"/>
          </p:nvPr>
        </p:nvSpPr>
        <p:spPr>
          <a:xfrm>
            <a:off x="838200" y="365125"/>
            <a:ext cx="7734300" cy="5811838"/>
          </a:xfrm>
        </p:spPr>
        <p:txBody>
          <a:bodyPr vert="eaVert"/>
          <a:lstStyle/>
          <a:p>
            <a:pPr lvl="0" fontAlgn="base"/>
            <a:r>
              <a:rPr lang="zh-CN" altLang="en-US" strike="noStrike" noProof="1"/>
              <a:t>单击此处编辑母版文本样式</a:t>
            </a:r>
          </a:p>
          <a:p>
            <a:pPr lvl="1" fontAlgn="base"/>
            <a:r>
              <a:rPr lang="zh-CN" altLang="en-US" strike="noStrike" noProof="1"/>
              <a:t>第二级</a:t>
            </a:r>
          </a:p>
          <a:p>
            <a:pPr lvl="2" fontAlgn="base"/>
            <a:r>
              <a:rPr lang="zh-CN" altLang="en-US" strike="noStrike" noProof="1"/>
              <a:t>第三级</a:t>
            </a:r>
          </a:p>
          <a:p>
            <a:pPr lvl="3" fontAlgn="base"/>
            <a:r>
              <a:rPr lang="zh-CN" altLang="en-US" strike="noStrike" noProof="1"/>
              <a:t>第四级</a:t>
            </a:r>
          </a:p>
          <a:p>
            <a:pPr lvl="4" fontAlgn="base"/>
            <a:r>
              <a:rPr lang="zh-CN" altLang="en-US" strike="noStrike" noProof="1"/>
              <a:t>第五级</a:t>
            </a:r>
          </a:p>
        </p:txBody>
      </p:sp>
    </p:spTree>
  </p:cSld>
  <p:clrMapOvr>
    <a:masterClrMapping/>
  </p:clrMapOvr>
  <p:transition>
    <p:random/>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pPr fontAlgn="base"/>
            <a:r>
              <a:rPr lang="zh-CN" altLang="en-US" strike="noStrike" noProof="1"/>
              <a:t>单击此处编辑母版标题样式</a:t>
            </a:r>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fontAlgn="base"/>
            <a:r>
              <a:rPr lang="zh-CN" altLang="en-US" strike="noStrike" noProof="1"/>
              <a:t>单击此处编辑母版副标题样式</a:t>
            </a:r>
          </a:p>
        </p:txBody>
      </p:sp>
    </p:spTree>
  </p:cSld>
  <p:clrMapOvr>
    <a:masterClrMapping/>
  </p:clrMapOvr>
  <p:transition>
    <p:random/>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a:t>单击此处编辑母版标题样式</a:t>
            </a:r>
          </a:p>
        </p:txBody>
      </p:sp>
      <p:sp>
        <p:nvSpPr>
          <p:cNvPr id="3" name="内容占位符 2"/>
          <p:cNvSpPr>
            <a:spLocks noGrp="1"/>
          </p:cNvSpPr>
          <p:nvPr>
            <p:ph idx="1"/>
          </p:nvPr>
        </p:nvSpPr>
        <p:spPr/>
        <p:txBody>
          <a:bodyPr/>
          <a:lstStyle/>
          <a:p>
            <a:pPr lvl="0" fontAlgn="base"/>
            <a:r>
              <a:rPr lang="zh-CN" altLang="en-US" strike="noStrike" noProof="1"/>
              <a:t>单击此处编辑母版文本样式</a:t>
            </a:r>
          </a:p>
          <a:p>
            <a:pPr lvl="1" fontAlgn="base"/>
            <a:r>
              <a:rPr lang="zh-CN" altLang="en-US" strike="noStrike" noProof="1"/>
              <a:t>第二级</a:t>
            </a:r>
          </a:p>
          <a:p>
            <a:pPr lvl="2" fontAlgn="base"/>
            <a:r>
              <a:rPr lang="zh-CN" altLang="en-US" strike="noStrike" noProof="1"/>
              <a:t>第三级</a:t>
            </a:r>
          </a:p>
          <a:p>
            <a:pPr lvl="3" fontAlgn="base"/>
            <a:r>
              <a:rPr lang="zh-CN" altLang="en-US" strike="noStrike" noProof="1"/>
              <a:t>第四级</a:t>
            </a:r>
          </a:p>
          <a:p>
            <a:pPr lvl="4" fontAlgn="base"/>
            <a:r>
              <a:rPr lang="zh-CN" altLang="en-US" strike="noStrike" noProof="1"/>
              <a:t>第五级</a:t>
            </a:r>
          </a:p>
        </p:txBody>
      </p:sp>
    </p:spTree>
  </p:cSld>
  <p:clrMapOvr>
    <a:masterClrMapping/>
  </p:clrMapOvr>
  <p:transition>
    <p:random/>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pPr fontAlgn="base"/>
            <a:r>
              <a:rPr lang="zh-CN" altLang="en-US" strike="noStrike" noProof="1"/>
              <a:t>单击此处编辑母版标题样式</a:t>
            </a:r>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fontAlgn="base"/>
            <a:r>
              <a:rPr lang="zh-CN" altLang="en-US" strike="noStrike" noProof="1"/>
              <a:t>单击此处编辑母版文本样式</a:t>
            </a:r>
          </a:p>
        </p:txBody>
      </p:sp>
    </p:spTree>
  </p:cSld>
  <p:clrMapOvr>
    <a:masterClrMapping/>
  </p:clrMapOvr>
  <p:transition>
    <p:random/>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a:t>单击此处编辑母版标题样式</a:t>
            </a:r>
          </a:p>
        </p:txBody>
      </p:sp>
      <p:sp>
        <p:nvSpPr>
          <p:cNvPr id="3" name="内容占位符 2"/>
          <p:cNvSpPr>
            <a:spLocks noGrp="1"/>
          </p:cNvSpPr>
          <p:nvPr>
            <p:ph sz="half" idx="1"/>
          </p:nvPr>
        </p:nvSpPr>
        <p:spPr>
          <a:xfrm>
            <a:off x="838200" y="1825625"/>
            <a:ext cx="5181600" cy="4351338"/>
          </a:xfrm>
        </p:spPr>
        <p:txBody>
          <a:bodyPr/>
          <a:lstStyle/>
          <a:p>
            <a:pPr lvl="0" fontAlgn="base"/>
            <a:r>
              <a:rPr lang="zh-CN" altLang="en-US" strike="noStrike" noProof="1"/>
              <a:t>单击此处编辑母版文本样式</a:t>
            </a:r>
          </a:p>
          <a:p>
            <a:pPr lvl="1" fontAlgn="base"/>
            <a:r>
              <a:rPr lang="zh-CN" altLang="en-US" strike="noStrike" noProof="1"/>
              <a:t>第二级</a:t>
            </a:r>
          </a:p>
          <a:p>
            <a:pPr lvl="2" fontAlgn="base"/>
            <a:r>
              <a:rPr lang="zh-CN" altLang="en-US" strike="noStrike" noProof="1"/>
              <a:t>第三级</a:t>
            </a:r>
          </a:p>
          <a:p>
            <a:pPr lvl="3" fontAlgn="base"/>
            <a:r>
              <a:rPr lang="zh-CN" altLang="en-US" strike="noStrike" noProof="1"/>
              <a:t>第四级</a:t>
            </a:r>
          </a:p>
          <a:p>
            <a:pPr lvl="4" fontAlgn="base"/>
            <a:r>
              <a:rPr lang="zh-CN" altLang="en-US" strike="noStrike" noProof="1"/>
              <a:t>第五级</a:t>
            </a:r>
          </a:p>
        </p:txBody>
      </p:sp>
      <p:sp>
        <p:nvSpPr>
          <p:cNvPr id="4" name="内容占位符 3"/>
          <p:cNvSpPr>
            <a:spLocks noGrp="1"/>
          </p:cNvSpPr>
          <p:nvPr>
            <p:ph sz="half" idx="2"/>
          </p:nvPr>
        </p:nvSpPr>
        <p:spPr>
          <a:xfrm>
            <a:off x="6172200" y="1825625"/>
            <a:ext cx="5181600" cy="4351338"/>
          </a:xfrm>
        </p:spPr>
        <p:txBody>
          <a:bodyPr/>
          <a:lstStyle/>
          <a:p>
            <a:pPr lvl="0" fontAlgn="base"/>
            <a:r>
              <a:rPr lang="zh-CN" altLang="en-US" strike="noStrike" noProof="1"/>
              <a:t>单击此处编辑母版文本样式</a:t>
            </a:r>
          </a:p>
          <a:p>
            <a:pPr lvl="1" fontAlgn="base"/>
            <a:r>
              <a:rPr lang="zh-CN" altLang="en-US" strike="noStrike" noProof="1"/>
              <a:t>第二级</a:t>
            </a:r>
          </a:p>
          <a:p>
            <a:pPr lvl="2" fontAlgn="base"/>
            <a:r>
              <a:rPr lang="zh-CN" altLang="en-US" strike="noStrike" noProof="1"/>
              <a:t>第三级</a:t>
            </a:r>
          </a:p>
          <a:p>
            <a:pPr lvl="3" fontAlgn="base"/>
            <a:r>
              <a:rPr lang="zh-CN" altLang="en-US" strike="noStrike" noProof="1"/>
              <a:t>第四级</a:t>
            </a:r>
          </a:p>
          <a:p>
            <a:pPr lvl="4" fontAlgn="base"/>
            <a:r>
              <a:rPr lang="zh-CN" altLang="en-US" strike="noStrike" noProof="1"/>
              <a:t>第五级</a:t>
            </a:r>
          </a:p>
        </p:txBody>
      </p:sp>
    </p:spTree>
  </p:cSld>
  <p:clrMapOvr>
    <a:masterClrMapping/>
  </p:clrMapOvr>
  <p:transition>
    <p:random/>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pPr fontAlgn="base"/>
            <a:r>
              <a:rPr lang="zh-CN" altLang="en-US" strike="noStrike" noProof="1"/>
              <a:t>单击此处编辑母版标题样式</a:t>
            </a:r>
          </a:p>
        </p:txBody>
      </p:sp>
      <p:sp>
        <p:nvSpPr>
          <p:cNvPr id="3" name="文本占位符 2"/>
          <p:cNvSpPr>
            <a:spLocks noGrp="1"/>
          </p:cNvSpPr>
          <p:nvPr>
            <p:ph type="body" idx="1"/>
          </p:nvPr>
        </p:nvSpPr>
        <p:spPr>
          <a:xfrm>
            <a:off x="1186774" y="1778438"/>
            <a:ext cx="4873574" cy="823912"/>
          </a:xfrm>
        </p:spPr>
        <p:txBody>
          <a:bodyPr anchor="ctr" anchorCtr="0"/>
          <a:lstStyle>
            <a:lvl1pPr marL="0" indent="0">
              <a:buNone/>
              <a:defRPr sz="2800"/>
            </a:lvl1pPr>
            <a:lvl2pPr marL="457200" indent="0">
              <a:buNone/>
              <a:defRPr sz="2400"/>
            </a:lvl2pPr>
            <a:lvl3pPr marL="914400" indent="0">
              <a:buNone/>
              <a:defRPr sz="2000"/>
            </a:lvl3pPr>
            <a:lvl4pPr marL="1371600" indent="0">
              <a:buNone/>
              <a:defRPr sz="1800"/>
            </a:lvl4pPr>
            <a:lvl5pPr marL="1828800" indent="0">
              <a:buNone/>
              <a:defRPr sz="1800"/>
            </a:lvl5pPr>
            <a:lvl6pPr marL="2286000" indent="0">
              <a:buNone/>
              <a:defRPr sz="1800"/>
            </a:lvl6pPr>
            <a:lvl7pPr marL="2743200" indent="0">
              <a:buNone/>
              <a:defRPr sz="1800"/>
            </a:lvl7pPr>
            <a:lvl8pPr marL="3200400" indent="0">
              <a:buNone/>
              <a:defRPr sz="1800"/>
            </a:lvl8pPr>
            <a:lvl9pPr marL="3657600" indent="0">
              <a:buNone/>
              <a:defRPr sz="1800"/>
            </a:lvl9pPr>
          </a:lstStyle>
          <a:p>
            <a:pPr lvl="0" fontAlgn="base"/>
            <a:r>
              <a:rPr lang="zh-CN" altLang="en-US" strike="noStrike" noProof="1"/>
              <a:t>单击此处编辑母版文本样式</a:t>
            </a:r>
          </a:p>
        </p:txBody>
      </p:sp>
      <p:sp>
        <p:nvSpPr>
          <p:cNvPr id="4" name="内容占位符 3"/>
          <p:cNvSpPr>
            <a:spLocks noGrp="1"/>
          </p:cNvSpPr>
          <p:nvPr>
            <p:ph sz="half" idx="2"/>
          </p:nvPr>
        </p:nvSpPr>
        <p:spPr>
          <a:xfrm>
            <a:off x="1186774" y="2665379"/>
            <a:ext cx="4873574" cy="3524284"/>
          </a:xfrm>
        </p:spPr>
        <p:txBody>
          <a:bodyPr/>
          <a:lstStyle/>
          <a:p>
            <a:pPr lvl="0" fontAlgn="base"/>
            <a:r>
              <a:rPr lang="zh-CN" altLang="en-US" strike="noStrike" noProof="1"/>
              <a:t>单击此处编辑母版文本样式</a:t>
            </a:r>
          </a:p>
          <a:p>
            <a:pPr lvl="1" fontAlgn="base"/>
            <a:r>
              <a:rPr lang="zh-CN" altLang="en-US" strike="noStrike" noProof="1"/>
              <a:t>第二级</a:t>
            </a:r>
          </a:p>
          <a:p>
            <a:pPr lvl="2" fontAlgn="base"/>
            <a:r>
              <a:rPr lang="zh-CN" altLang="en-US" strike="noStrike" noProof="1"/>
              <a:t>第三级</a:t>
            </a:r>
          </a:p>
          <a:p>
            <a:pPr lvl="3" fontAlgn="base"/>
            <a:r>
              <a:rPr lang="zh-CN" altLang="en-US" strike="noStrike" noProof="1"/>
              <a:t>第四级</a:t>
            </a:r>
          </a:p>
          <a:p>
            <a:pPr lvl="4" fontAlgn="base"/>
            <a:r>
              <a:rPr lang="zh-CN" altLang="en-US" strike="noStrike" noProof="1"/>
              <a:t>第五级</a:t>
            </a:r>
          </a:p>
        </p:txBody>
      </p:sp>
      <p:sp>
        <p:nvSpPr>
          <p:cNvPr id="5" name="文本占位符 4"/>
          <p:cNvSpPr>
            <a:spLocks noGrp="1"/>
          </p:cNvSpPr>
          <p:nvPr>
            <p:ph type="body" sz="quarter" idx="3"/>
          </p:nvPr>
        </p:nvSpPr>
        <p:spPr>
          <a:xfrm>
            <a:off x="6256938" y="1778438"/>
            <a:ext cx="4897576" cy="823912"/>
          </a:xfrm>
        </p:spPr>
        <p:txBody>
          <a:bodyPr anchor="ctr" anchorCtr="0"/>
          <a:lstStyle>
            <a:lvl1pPr marL="0" indent="0">
              <a:buNone/>
              <a:defRPr sz="2800"/>
            </a:lvl1pPr>
            <a:lvl2pPr marL="457200" indent="0">
              <a:buNone/>
              <a:defRPr sz="2400"/>
            </a:lvl2pPr>
            <a:lvl3pPr marL="914400" indent="0">
              <a:buNone/>
              <a:defRPr sz="2000"/>
            </a:lvl3pPr>
            <a:lvl4pPr marL="1371600" indent="0">
              <a:buNone/>
              <a:defRPr sz="1800"/>
            </a:lvl4pPr>
            <a:lvl5pPr marL="1828800" indent="0">
              <a:buNone/>
              <a:defRPr sz="1800"/>
            </a:lvl5pPr>
            <a:lvl6pPr marL="2286000" indent="0">
              <a:buNone/>
              <a:defRPr sz="1800"/>
            </a:lvl6pPr>
            <a:lvl7pPr marL="2743200" indent="0">
              <a:buNone/>
              <a:defRPr sz="1800"/>
            </a:lvl7pPr>
            <a:lvl8pPr marL="3200400" indent="0">
              <a:buNone/>
              <a:defRPr sz="1800"/>
            </a:lvl8pPr>
            <a:lvl9pPr marL="3657600" indent="0">
              <a:buNone/>
              <a:defRPr sz="1800"/>
            </a:lvl9pPr>
          </a:lstStyle>
          <a:p>
            <a:pPr lvl="0" fontAlgn="base"/>
            <a:r>
              <a:rPr lang="zh-CN" altLang="en-US" strike="noStrike" noProof="1"/>
              <a:t>单击此处编辑母版文本样式</a:t>
            </a:r>
          </a:p>
        </p:txBody>
      </p:sp>
      <p:sp>
        <p:nvSpPr>
          <p:cNvPr id="6" name="内容占位符 5"/>
          <p:cNvSpPr>
            <a:spLocks noGrp="1"/>
          </p:cNvSpPr>
          <p:nvPr>
            <p:ph sz="quarter" idx="4"/>
          </p:nvPr>
        </p:nvSpPr>
        <p:spPr>
          <a:xfrm>
            <a:off x="6256938" y="2665379"/>
            <a:ext cx="4897576" cy="3524284"/>
          </a:xfrm>
        </p:spPr>
        <p:txBody>
          <a:bodyPr/>
          <a:lstStyle/>
          <a:p>
            <a:pPr lvl="0" fontAlgn="base"/>
            <a:r>
              <a:rPr lang="zh-CN" altLang="en-US" strike="noStrike" noProof="1"/>
              <a:t>单击此处编辑母版文本样式</a:t>
            </a:r>
          </a:p>
          <a:p>
            <a:pPr lvl="1" fontAlgn="base"/>
            <a:r>
              <a:rPr lang="zh-CN" altLang="en-US" strike="noStrike" noProof="1"/>
              <a:t>第二级</a:t>
            </a:r>
          </a:p>
          <a:p>
            <a:pPr lvl="2" fontAlgn="base"/>
            <a:r>
              <a:rPr lang="zh-CN" altLang="en-US" strike="noStrike" noProof="1"/>
              <a:t>第三级</a:t>
            </a:r>
          </a:p>
          <a:p>
            <a:pPr lvl="3" fontAlgn="base"/>
            <a:r>
              <a:rPr lang="zh-CN" altLang="en-US" strike="noStrike" noProof="1"/>
              <a:t>第四级</a:t>
            </a:r>
          </a:p>
          <a:p>
            <a:pPr lvl="4" fontAlgn="base"/>
            <a:r>
              <a:rPr lang="zh-CN" altLang="en-US" strike="noStrike" noProof="1"/>
              <a:t>第五级</a:t>
            </a:r>
          </a:p>
        </p:txBody>
      </p:sp>
    </p:spTree>
  </p:cSld>
  <p:clrMapOvr>
    <a:masterClrMapping/>
  </p:clrMapOvr>
  <p:transition>
    <p:random/>
  </p:transition>
</p:sldLayout>
</file>

<file path=ppt/slideLayouts/slideLayout43.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a:t>单击此处编辑母版标题样式</a:t>
            </a:r>
          </a:p>
        </p:txBody>
      </p:sp>
    </p:spTree>
  </p:cSld>
  <p:clrMapOvr>
    <a:masterClrMapping/>
  </p:clrMapOvr>
  <p:transition>
    <p:random/>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cSld>
  <p:clrMapOvr>
    <a:masterClrMapping/>
  </p:clrMapOvr>
  <p:transition>
    <p:random/>
  </p:transition>
</p:sldLayout>
</file>

<file path=ppt/slideLayouts/slideLayout45.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pPr fontAlgn="base"/>
            <a:r>
              <a:rPr lang="zh-CN" altLang="en-US" strike="noStrike" noProof="1"/>
              <a:t>单击此处编辑母版标题样式</a:t>
            </a:r>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fontAlgn="base"/>
            <a:r>
              <a:rPr lang="zh-CN" altLang="en-US" strike="noStrike" noProof="1"/>
              <a:t>单击此处编辑母版文本样式</a:t>
            </a:r>
          </a:p>
          <a:p>
            <a:pPr lvl="1" fontAlgn="base"/>
            <a:r>
              <a:rPr lang="zh-CN" altLang="en-US" strike="noStrike" noProof="1"/>
              <a:t>第二级</a:t>
            </a:r>
          </a:p>
          <a:p>
            <a:pPr lvl="2" fontAlgn="base"/>
            <a:r>
              <a:rPr lang="zh-CN" altLang="en-US" strike="noStrike" noProof="1"/>
              <a:t>第三级</a:t>
            </a:r>
          </a:p>
          <a:p>
            <a:pPr lvl="3" fontAlgn="base"/>
            <a:r>
              <a:rPr lang="zh-CN" altLang="en-US" strike="noStrike" noProof="1"/>
              <a:t>第四级</a:t>
            </a:r>
          </a:p>
          <a:p>
            <a:pPr lvl="4" fontAlgn="base"/>
            <a:r>
              <a:rPr lang="zh-CN" altLang="en-US" strike="noStrike" noProof="1"/>
              <a:t>第五级</a:t>
            </a:r>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fontAlgn="base"/>
            <a:r>
              <a:rPr lang="zh-CN" altLang="en-US" strike="noStrike" noProof="1"/>
              <a:t>单击此处编辑母版文本样式</a:t>
            </a:r>
          </a:p>
        </p:txBody>
      </p:sp>
    </p:spTree>
  </p:cSld>
  <p:clrMapOvr>
    <a:masterClrMapping/>
  </p:clrMapOvr>
  <p:transition>
    <p:random/>
  </p:transition>
</p:sldLayout>
</file>

<file path=ppt/slideLayouts/slideLayout46.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4165349" cy="1600200"/>
          </a:xfrm>
        </p:spPr>
        <p:txBody>
          <a:bodyPr anchor="b"/>
          <a:lstStyle>
            <a:lvl1pPr>
              <a:defRPr sz="3200"/>
            </a:lvl1pPr>
          </a:lstStyle>
          <a:p>
            <a:pPr fontAlgn="base"/>
            <a:r>
              <a:rPr lang="zh-CN" altLang="en-US" strike="noStrike" noProof="1"/>
              <a:t>单击此处编辑母版标题样式</a:t>
            </a:r>
          </a:p>
        </p:txBody>
      </p:sp>
      <p:sp>
        <p:nvSpPr>
          <p:cNvPr id="3" name="图片占位符 2"/>
          <p:cNvSpPr>
            <a:spLocks noGrp="1"/>
          </p:cNvSpPr>
          <p:nvPr>
            <p:ph type="pic" idx="1"/>
          </p:nvPr>
        </p:nvSpPr>
        <p:spPr>
          <a:xfrm>
            <a:off x="5183188" y="457201"/>
            <a:ext cx="6172200" cy="540385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fontAlgn="base"/>
            <a:endParaRPr lang="zh-CN" altLang="en-US" strike="noStrike" noProof="1"/>
          </a:p>
        </p:txBody>
      </p:sp>
      <p:sp>
        <p:nvSpPr>
          <p:cNvPr id="4" name="文本占位符 3"/>
          <p:cNvSpPr>
            <a:spLocks noGrp="1"/>
          </p:cNvSpPr>
          <p:nvPr>
            <p:ph type="body" sz="half" idx="2"/>
          </p:nvPr>
        </p:nvSpPr>
        <p:spPr>
          <a:xfrm>
            <a:off x="839788" y="2057400"/>
            <a:ext cx="4165349" cy="3811588"/>
          </a:xfrm>
        </p:spPr>
        <p:txBody>
          <a:bodyPr/>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fontAlgn="base"/>
            <a:r>
              <a:rPr lang="zh-CN" altLang="en-US" strike="noStrike" noProof="1"/>
              <a:t>单击此处编辑母版文本样式</a:t>
            </a:r>
          </a:p>
        </p:txBody>
      </p:sp>
    </p:spTree>
  </p:cSld>
  <p:clrMapOvr>
    <a:masterClrMapping/>
  </p:clrMapOvr>
  <p:transition>
    <p:random/>
  </p:transition>
</p:sldLayout>
</file>

<file path=ppt/slideLayouts/slideLayout47.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a:t>单击此处编辑母版标题样式</a:t>
            </a:r>
          </a:p>
        </p:txBody>
      </p:sp>
      <p:sp>
        <p:nvSpPr>
          <p:cNvPr id="3" name="竖排文字占位符 2"/>
          <p:cNvSpPr>
            <a:spLocks noGrp="1"/>
          </p:cNvSpPr>
          <p:nvPr>
            <p:ph type="body" orient="vert" idx="1"/>
          </p:nvPr>
        </p:nvSpPr>
        <p:spPr/>
        <p:txBody>
          <a:bodyPr vert="eaVert"/>
          <a:lstStyle/>
          <a:p>
            <a:pPr lvl="0" fontAlgn="base"/>
            <a:r>
              <a:rPr lang="zh-CN" altLang="en-US" strike="noStrike" noProof="1"/>
              <a:t>单击此处编辑母版文本样式</a:t>
            </a:r>
          </a:p>
          <a:p>
            <a:pPr lvl="1" fontAlgn="base"/>
            <a:r>
              <a:rPr lang="zh-CN" altLang="en-US" strike="noStrike" noProof="1"/>
              <a:t>第二级</a:t>
            </a:r>
          </a:p>
          <a:p>
            <a:pPr lvl="2" fontAlgn="base"/>
            <a:r>
              <a:rPr lang="zh-CN" altLang="en-US" strike="noStrike" noProof="1"/>
              <a:t>第三级</a:t>
            </a:r>
          </a:p>
          <a:p>
            <a:pPr lvl="3" fontAlgn="base"/>
            <a:r>
              <a:rPr lang="zh-CN" altLang="en-US" strike="noStrike" noProof="1"/>
              <a:t>第四级</a:t>
            </a:r>
          </a:p>
          <a:p>
            <a:pPr lvl="4" fontAlgn="base"/>
            <a:r>
              <a:rPr lang="zh-CN" altLang="en-US" strike="noStrike" noProof="1"/>
              <a:t>第五级</a:t>
            </a:r>
          </a:p>
        </p:txBody>
      </p:sp>
    </p:spTree>
  </p:cSld>
  <p:clrMapOvr>
    <a:masterClrMapping/>
  </p:clrMapOvr>
  <p:transition>
    <p:random/>
  </p:transition>
</p:sldLayout>
</file>

<file path=ppt/slideLayouts/slideLayout48.xml><?xml version="1.0" encoding="utf-8"?>
<p:sldLayout xmlns:a="http://schemas.openxmlformats.org/drawingml/2006/main" xmlns:r="http://schemas.openxmlformats.org/officeDocument/2006/relationships" xmlns:p="http://schemas.openxmlformats.org/presentationml/2006/main" type="vertTitleAndTx" preserve="1">
  <p:cSld name="竖版">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pPr fontAlgn="base"/>
            <a:r>
              <a:rPr lang="zh-CN" altLang="en-US" strike="noStrike" noProof="1"/>
              <a:t>单击此处编辑母版标题样式</a:t>
            </a:r>
          </a:p>
        </p:txBody>
      </p:sp>
      <p:sp>
        <p:nvSpPr>
          <p:cNvPr id="3" name="竖排文字占位符 2"/>
          <p:cNvSpPr>
            <a:spLocks noGrp="1"/>
          </p:cNvSpPr>
          <p:nvPr>
            <p:ph type="body" orient="vert" idx="1"/>
          </p:nvPr>
        </p:nvSpPr>
        <p:spPr>
          <a:xfrm>
            <a:off x="838200" y="365125"/>
            <a:ext cx="7734300" cy="5811838"/>
          </a:xfrm>
        </p:spPr>
        <p:txBody>
          <a:bodyPr vert="eaVert"/>
          <a:lstStyle/>
          <a:p>
            <a:pPr lvl="0" fontAlgn="base"/>
            <a:r>
              <a:rPr lang="zh-CN" altLang="en-US" strike="noStrike" noProof="1"/>
              <a:t>单击此处编辑母版文本样式</a:t>
            </a:r>
          </a:p>
          <a:p>
            <a:pPr lvl="1" fontAlgn="base"/>
            <a:r>
              <a:rPr lang="zh-CN" altLang="en-US" strike="noStrike" noProof="1"/>
              <a:t>第二级</a:t>
            </a:r>
          </a:p>
          <a:p>
            <a:pPr lvl="2" fontAlgn="base"/>
            <a:r>
              <a:rPr lang="zh-CN" altLang="en-US" strike="noStrike" noProof="1"/>
              <a:t>第三级</a:t>
            </a:r>
          </a:p>
          <a:p>
            <a:pPr lvl="3" fontAlgn="base"/>
            <a:r>
              <a:rPr lang="zh-CN" altLang="en-US" strike="noStrike" noProof="1"/>
              <a:t>第四级</a:t>
            </a:r>
          </a:p>
          <a:p>
            <a:pPr lvl="4" fontAlgn="base"/>
            <a:r>
              <a:rPr lang="zh-CN" altLang="en-US" strike="noStrike" noProof="1"/>
              <a:t>第五级</a:t>
            </a:r>
          </a:p>
        </p:txBody>
      </p:sp>
    </p:spTree>
  </p:cSld>
  <p:clrMapOvr>
    <a:masterClrMapping/>
  </p:clrMapOvr>
  <p:transition>
    <p:random/>
  </p:transition>
</p:sldLayout>
</file>

<file path=ppt/slideLayouts/slideLayout49.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pPr fontAlgn="base"/>
            <a:r>
              <a:rPr lang="zh-CN" altLang="en-US" strike="noStrike" noProof="1"/>
              <a:t>单击此处编辑母版标题样式</a:t>
            </a:r>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fontAlgn="base"/>
            <a:r>
              <a:rPr lang="zh-CN" altLang="en-US" strike="noStrike" noProof="1"/>
              <a:t>单击此处编辑母版副标题样式</a:t>
            </a:r>
          </a:p>
        </p:txBody>
      </p:sp>
    </p:spTree>
  </p:cSld>
  <p:clrMapOvr>
    <a:masterClrMapping/>
  </p:clrMapOvr>
  <p:transition>
    <p:random/>
  </p:transition>
</p:sldLayout>
</file>

<file path=ppt/slideLayouts/slideLayout50.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a:t>单击此处编辑母版标题样式</a:t>
            </a:r>
          </a:p>
        </p:txBody>
      </p:sp>
      <p:sp>
        <p:nvSpPr>
          <p:cNvPr id="3" name="内容占位符 2"/>
          <p:cNvSpPr>
            <a:spLocks noGrp="1"/>
          </p:cNvSpPr>
          <p:nvPr>
            <p:ph idx="1"/>
          </p:nvPr>
        </p:nvSpPr>
        <p:spPr/>
        <p:txBody>
          <a:bodyPr/>
          <a:lstStyle/>
          <a:p>
            <a:pPr lvl="0" fontAlgn="base"/>
            <a:r>
              <a:rPr lang="zh-CN" altLang="en-US" strike="noStrike" noProof="1"/>
              <a:t>单击此处编辑母版文本样式</a:t>
            </a:r>
          </a:p>
          <a:p>
            <a:pPr lvl="1" fontAlgn="base"/>
            <a:r>
              <a:rPr lang="zh-CN" altLang="en-US" strike="noStrike" noProof="1"/>
              <a:t>第二级</a:t>
            </a:r>
          </a:p>
          <a:p>
            <a:pPr lvl="2" fontAlgn="base"/>
            <a:r>
              <a:rPr lang="zh-CN" altLang="en-US" strike="noStrike" noProof="1"/>
              <a:t>第三级</a:t>
            </a:r>
          </a:p>
          <a:p>
            <a:pPr lvl="3" fontAlgn="base"/>
            <a:r>
              <a:rPr lang="zh-CN" altLang="en-US" strike="noStrike" noProof="1"/>
              <a:t>第四级</a:t>
            </a:r>
          </a:p>
          <a:p>
            <a:pPr lvl="4" fontAlgn="base"/>
            <a:r>
              <a:rPr lang="zh-CN" altLang="en-US" strike="noStrike" noProof="1"/>
              <a:t>第五级</a:t>
            </a:r>
          </a:p>
        </p:txBody>
      </p:sp>
    </p:spTree>
  </p:cSld>
  <p:clrMapOvr>
    <a:masterClrMapping/>
  </p:clrMapOvr>
  <p:transition>
    <p:random/>
  </p:transition>
</p:sldLayout>
</file>

<file path=ppt/slideLayouts/slideLayout51.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pPr fontAlgn="base"/>
            <a:r>
              <a:rPr lang="zh-CN" altLang="en-US" strike="noStrike" noProof="1"/>
              <a:t>单击此处编辑母版标题样式</a:t>
            </a:r>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fontAlgn="base"/>
            <a:r>
              <a:rPr lang="zh-CN" altLang="en-US" strike="noStrike" noProof="1"/>
              <a:t>单击此处编辑母版文本样式</a:t>
            </a:r>
          </a:p>
        </p:txBody>
      </p:sp>
    </p:spTree>
  </p:cSld>
  <p:clrMapOvr>
    <a:masterClrMapping/>
  </p:clrMapOvr>
  <p:transition>
    <p:random/>
  </p:transition>
</p:sldLayout>
</file>

<file path=ppt/slideLayouts/slideLayout52.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a:t>单击此处编辑母版标题样式</a:t>
            </a:r>
          </a:p>
        </p:txBody>
      </p:sp>
      <p:sp>
        <p:nvSpPr>
          <p:cNvPr id="3" name="内容占位符 2"/>
          <p:cNvSpPr>
            <a:spLocks noGrp="1"/>
          </p:cNvSpPr>
          <p:nvPr>
            <p:ph sz="half" idx="1"/>
          </p:nvPr>
        </p:nvSpPr>
        <p:spPr>
          <a:xfrm>
            <a:off x="838200" y="1825625"/>
            <a:ext cx="5181600" cy="4351338"/>
          </a:xfrm>
        </p:spPr>
        <p:txBody>
          <a:bodyPr/>
          <a:lstStyle/>
          <a:p>
            <a:pPr lvl="0" fontAlgn="base"/>
            <a:r>
              <a:rPr lang="zh-CN" altLang="en-US" strike="noStrike" noProof="1"/>
              <a:t>单击此处编辑母版文本样式</a:t>
            </a:r>
          </a:p>
          <a:p>
            <a:pPr lvl="1" fontAlgn="base"/>
            <a:r>
              <a:rPr lang="zh-CN" altLang="en-US" strike="noStrike" noProof="1"/>
              <a:t>第二级</a:t>
            </a:r>
          </a:p>
          <a:p>
            <a:pPr lvl="2" fontAlgn="base"/>
            <a:r>
              <a:rPr lang="zh-CN" altLang="en-US" strike="noStrike" noProof="1"/>
              <a:t>第三级</a:t>
            </a:r>
          </a:p>
          <a:p>
            <a:pPr lvl="3" fontAlgn="base"/>
            <a:r>
              <a:rPr lang="zh-CN" altLang="en-US" strike="noStrike" noProof="1"/>
              <a:t>第四级</a:t>
            </a:r>
          </a:p>
          <a:p>
            <a:pPr lvl="4" fontAlgn="base"/>
            <a:r>
              <a:rPr lang="zh-CN" altLang="en-US" strike="noStrike" noProof="1"/>
              <a:t>第五级</a:t>
            </a:r>
          </a:p>
        </p:txBody>
      </p:sp>
      <p:sp>
        <p:nvSpPr>
          <p:cNvPr id="4" name="内容占位符 3"/>
          <p:cNvSpPr>
            <a:spLocks noGrp="1"/>
          </p:cNvSpPr>
          <p:nvPr>
            <p:ph sz="half" idx="2"/>
          </p:nvPr>
        </p:nvSpPr>
        <p:spPr>
          <a:xfrm>
            <a:off x="6172200" y="1825625"/>
            <a:ext cx="5181600" cy="4351338"/>
          </a:xfrm>
        </p:spPr>
        <p:txBody>
          <a:bodyPr/>
          <a:lstStyle/>
          <a:p>
            <a:pPr lvl="0" fontAlgn="base"/>
            <a:r>
              <a:rPr lang="zh-CN" altLang="en-US" strike="noStrike" noProof="1"/>
              <a:t>单击此处编辑母版文本样式</a:t>
            </a:r>
          </a:p>
          <a:p>
            <a:pPr lvl="1" fontAlgn="base"/>
            <a:r>
              <a:rPr lang="zh-CN" altLang="en-US" strike="noStrike" noProof="1"/>
              <a:t>第二级</a:t>
            </a:r>
          </a:p>
          <a:p>
            <a:pPr lvl="2" fontAlgn="base"/>
            <a:r>
              <a:rPr lang="zh-CN" altLang="en-US" strike="noStrike" noProof="1"/>
              <a:t>第三级</a:t>
            </a:r>
          </a:p>
          <a:p>
            <a:pPr lvl="3" fontAlgn="base"/>
            <a:r>
              <a:rPr lang="zh-CN" altLang="en-US" strike="noStrike" noProof="1"/>
              <a:t>第四级</a:t>
            </a:r>
          </a:p>
          <a:p>
            <a:pPr lvl="4" fontAlgn="base"/>
            <a:r>
              <a:rPr lang="zh-CN" altLang="en-US" strike="noStrike" noProof="1"/>
              <a:t>第五级</a:t>
            </a:r>
          </a:p>
        </p:txBody>
      </p:sp>
    </p:spTree>
  </p:cSld>
  <p:clrMapOvr>
    <a:masterClrMapping/>
  </p:clrMapOvr>
  <p:transition>
    <p:random/>
  </p:transition>
</p:sldLayout>
</file>

<file path=ppt/slideLayouts/slideLayout53.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pPr fontAlgn="base"/>
            <a:r>
              <a:rPr lang="zh-CN" altLang="en-US" strike="noStrike" noProof="1"/>
              <a:t>单击此处编辑母版标题样式</a:t>
            </a:r>
          </a:p>
        </p:txBody>
      </p:sp>
      <p:sp>
        <p:nvSpPr>
          <p:cNvPr id="3" name="文本占位符 2"/>
          <p:cNvSpPr>
            <a:spLocks noGrp="1"/>
          </p:cNvSpPr>
          <p:nvPr>
            <p:ph type="body" idx="1"/>
          </p:nvPr>
        </p:nvSpPr>
        <p:spPr>
          <a:xfrm>
            <a:off x="1186774" y="1778438"/>
            <a:ext cx="4873574" cy="823912"/>
          </a:xfrm>
        </p:spPr>
        <p:txBody>
          <a:bodyPr anchor="ctr" anchorCtr="0"/>
          <a:lstStyle>
            <a:lvl1pPr marL="0" indent="0">
              <a:buNone/>
              <a:defRPr sz="2800"/>
            </a:lvl1pPr>
            <a:lvl2pPr marL="457200" indent="0">
              <a:buNone/>
              <a:defRPr sz="2400"/>
            </a:lvl2pPr>
            <a:lvl3pPr marL="914400" indent="0">
              <a:buNone/>
              <a:defRPr sz="2000"/>
            </a:lvl3pPr>
            <a:lvl4pPr marL="1371600" indent="0">
              <a:buNone/>
              <a:defRPr sz="1800"/>
            </a:lvl4pPr>
            <a:lvl5pPr marL="1828800" indent="0">
              <a:buNone/>
              <a:defRPr sz="1800"/>
            </a:lvl5pPr>
            <a:lvl6pPr marL="2286000" indent="0">
              <a:buNone/>
              <a:defRPr sz="1800"/>
            </a:lvl6pPr>
            <a:lvl7pPr marL="2743200" indent="0">
              <a:buNone/>
              <a:defRPr sz="1800"/>
            </a:lvl7pPr>
            <a:lvl8pPr marL="3200400" indent="0">
              <a:buNone/>
              <a:defRPr sz="1800"/>
            </a:lvl8pPr>
            <a:lvl9pPr marL="3657600" indent="0">
              <a:buNone/>
              <a:defRPr sz="1800"/>
            </a:lvl9pPr>
          </a:lstStyle>
          <a:p>
            <a:pPr lvl="0" fontAlgn="base"/>
            <a:r>
              <a:rPr lang="zh-CN" altLang="en-US" strike="noStrike" noProof="1"/>
              <a:t>单击此处编辑母版文本样式</a:t>
            </a:r>
          </a:p>
        </p:txBody>
      </p:sp>
      <p:sp>
        <p:nvSpPr>
          <p:cNvPr id="4" name="内容占位符 3"/>
          <p:cNvSpPr>
            <a:spLocks noGrp="1"/>
          </p:cNvSpPr>
          <p:nvPr>
            <p:ph sz="half" idx="2"/>
          </p:nvPr>
        </p:nvSpPr>
        <p:spPr>
          <a:xfrm>
            <a:off x="1186774" y="2665379"/>
            <a:ext cx="4873574" cy="3524284"/>
          </a:xfrm>
        </p:spPr>
        <p:txBody>
          <a:bodyPr/>
          <a:lstStyle/>
          <a:p>
            <a:pPr lvl="0" fontAlgn="base"/>
            <a:r>
              <a:rPr lang="zh-CN" altLang="en-US" strike="noStrike" noProof="1"/>
              <a:t>单击此处编辑母版文本样式</a:t>
            </a:r>
          </a:p>
          <a:p>
            <a:pPr lvl="1" fontAlgn="base"/>
            <a:r>
              <a:rPr lang="zh-CN" altLang="en-US" strike="noStrike" noProof="1"/>
              <a:t>第二级</a:t>
            </a:r>
          </a:p>
          <a:p>
            <a:pPr lvl="2" fontAlgn="base"/>
            <a:r>
              <a:rPr lang="zh-CN" altLang="en-US" strike="noStrike" noProof="1"/>
              <a:t>第三级</a:t>
            </a:r>
          </a:p>
          <a:p>
            <a:pPr lvl="3" fontAlgn="base"/>
            <a:r>
              <a:rPr lang="zh-CN" altLang="en-US" strike="noStrike" noProof="1"/>
              <a:t>第四级</a:t>
            </a:r>
          </a:p>
          <a:p>
            <a:pPr lvl="4" fontAlgn="base"/>
            <a:r>
              <a:rPr lang="zh-CN" altLang="en-US" strike="noStrike" noProof="1"/>
              <a:t>第五级</a:t>
            </a:r>
          </a:p>
        </p:txBody>
      </p:sp>
      <p:sp>
        <p:nvSpPr>
          <p:cNvPr id="5" name="文本占位符 4"/>
          <p:cNvSpPr>
            <a:spLocks noGrp="1"/>
          </p:cNvSpPr>
          <p:nvPr>
            <p:ph type="body" sz="quarter" idx="3"/>
          </p:nvPr>
        </p:nvSpPr>
        <p:spPr>
          <a:xfrm>
            <a:off x="6256938" y="1778438"/>
            <a:ext cx="4897576" cy="823912"/>
          </a:xfrm>
        </p:spPr>
        <p:txBody>
          <a:bodyPr anchor="ctr" anchorCtr="0"/>
          <a:lstStyle>
            <a:lvl1pPr marL="0" indent="0">
              <a:buNone/>
              <a:defRPr sz="2800"/>
            </a:lvl1pPr>
            <a:lvl2pPr marL="457200" indent="0">
              <a:buNone/>
              <a:defRPr sz="2400"/>
            </a:lvl2pPr>
            <a:lvl3pPr marL="914400" indent="0">
              <a:buNone/>
              <a:defRPr sz="2000"/>
            </a:lvl3pPr>
            <a:lvl4pPr marL="1371600" indent="0">
              <a:buNone/>
              <a:defRPr sz="1800"/>
            </a:lvl4pPr>
            <a:lvl5pPr marL="1828800" indent="0">
              <a:buNone/>
              <a:defRPr sz="1800"/>
            </a:lvl5pPr>
            <a:lvl6pPr marL="2286000" indent="0">
              <a:buNone/>
              <a:defRPr sz="1800"/>
            </a:lvl6pPr>
            <a:lvl7pPr marL="2743200" indent="0">
              <a:buNone/>
              <a:defRPr sz="1800"/>
            </a:lvl7pPr>
            <a:lvl8pPr marL="3200400" indent="0">
              <a:buNone/>
              <a:defRPr sz="1800"/>
            </a:lvl8pPr>
            <a:lvl9pPr marL="3657600" indent="0">
              <a:buNone/>
              <a:defRPr sz="1800"/>
            </a:lvl9pPr>
          </a:lstStyle>
          <a:p>
            <a:pPr lvl="0" fontAlgn="base"/>
            <a:r>
              <a:rPr lang="zh-CN" altLang="en-US" strike="noStrike" noProof="1"/>
              <a:t>单击此处编辑母版文本样式</a:t>
            </a:r>
          </a:p>
        </p:txBody>
      </p:sp>
      <p:sp>
        <p:nvSpPr>
          <p:cNvPr id="6" name="内容占位符 5"/>
          <p:cNvSpPr>
            <a:spLocks noGrp="1"/>
          </p:cNvSpPr>
          <p:nvPr>
            <p:ph sz="quarter" idx="4"/>
          </p:nvPr>
        </p:nvSpPr>
        <p:spPr>
          <a:xfrm>
            <a:off x="6256938" y="2665379"/>
            <a:ext cx="4897576" cy="3524284"/>
          </a:xfrm>
        </p:spPr>
        <p:txBody>
          <a:bodyPr/>
          <a:lstStyle/>
          <a:p>
            <a:pPr lvl="0" fontAlgn="base"/>
            <a:r>
              <a:rPr lang="zh-CN" altLang="en-US" strike="noStrike" noProof="1"/>
              <a:t>单击此处编辑母版文本样式</a:t>
            </a:r>
          </a:p>
          <a:p>
            <a:pPr lvl="1" fontAlgn="base"/>
            <a:r>
              <a:rPr lang="zh-CN" altLang="en-US" strike="noStrike" noProof="1"/>
              <a:t>第二级</a:t>
            </a:r>
          </a:p>
          <a:p>
            <a:pPr lvl="2" fontAlgn="base"/>
            <a:r>
              <a:rPr lang="zh-CN" altLang="en-US" strike="noStrike" noProof="1"/>
              <a:t>第三级</a:t>
            </a:r>
          </a:p>
          <a:p>
            <a:pPr lvl="3" fontAlgn="base"/>
            <a:r>
              <a:rPr lang="zh-CN" altLang="en-US" strike="noStrike" noProof="1"/>
              <a:t>第四级</a:t>
            </a:r>
          </a:p>
          <a:p>
            <a:pPr lvl="4" fontAlgn="base"/>
            <a:r>
              <a:rPr lang="zh-CN" altLang="en-US" strike="noStrike" noProof="1"/>
              <a:t>第五级</a:t>
            </a:r>
          </a:p>
        </p:txBody>
      </p:sp>
    </p:spTree>
  </p:cSld>
  <p:clrMapOvr>
    <a:masterClrMapping/>
  </p:clrMapOvr>
  <p:transition>
    <p:random/>
  </p:transition>
</p:sldLayout>
</file>

<file path=ppt/slideLayouts/slideLayout54.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a:t>单击此处编辑母版标题样式</a:t>
            </a:r>
          </a:p>
        </p:txBody>
      </p:sp>
    </p:spTree>
  </p:cSld>
  <p:clrMapOvr>
    <a:masterClrMapping/>
  </p:clrMapOvr>
  <p:transition>
    <p:random/>
  </p:transition>
</p:sldLayout>
</file>

<file path=ppt/slideLayouts/slideLayout55.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cSld>
  <p:clrMapOvr>
    <a:masterClrMapping/>
  </p:clrMapOvr>
  <p:transition>
    <p:random/>
  </p:transition>
</p:sldLayout>
</file>

<file path=ppt/slideLayouts/slideLayout56.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pPr fontAlgn="base"/>
            <a:r>
              <a:rPr lang="zh-CN" altLang="en-US" strike="noStrike" noProof="1"/>
              <a:t>单击此处编辑母版标题样式</a:t>
            </a:r>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fontAlgn="base"/>
            <a:r>
              <a:rPr lang="zh-CN" altLang="en-US" strike="noStrike" noProof="1"/>
              <a:t>单击此处编辑母版文本样式</a:t>
            </a:r>
          </a:p>
          <a:p>
            <a:pPr lvl="1" fontAlgn="base"/>
            <a:r>
              <a:rPr lang="zh-CN" altLang="en-US" strike="noStrike" noProof="1"/>
              <a:t>第二级</a:t>
            </a:r>
          </a:p>
          <a:p>
            <a:pPr lvl="2" fontAlgn="base"/>
            <a:r>
              <a:rPr lang="zh-CN" altLang="en-US" strike="noStrike" noProof="1"/>
              <a:t>第三级</a:t>
            </a:r>
          </a:p>
          <a:p>
            <a:pPr lvl="3" fontAlgn="base"/>
            <a:r>
              <a:rPr lang="zh-CN" altLang="en-US" strike="noStrike" noProof="1"/>
              <a:t>第四级</a:t>
            </a:r>
          </a:p>
          <a:p>
            <a:pPr lvl="4" fontAlgn="base"/>
            <a:r>
              <a:rPr lang="zh-CN" altLang="en-US" strike="noStrike" noProof="1"/>
              <a:t>第五级</a:t>
            </a:r>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fontAlgn="base"/>
            <a:r>
              <a:rPr lang="zh-CN" altLang="en-US" strike="noStrike" noProof="1"/>
              <a:t>单击此处编辑母版文本样式</a:t>
            </a:r>
          </a:p>
        </p:txBody>
      </p:sp>
    </p:spTree>
  </p:cSld>
  <p:clrMapOvr>
    <a:masterClrMapping/>
  </p:clrMapOvr>
  <p:transition>
    <p:random/>
  </p:transition>
</p:sldLayout>
</file>

<file path=ppt/slideLayouts/slideLayout57.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4165349" cy="1600200"/>
          </a:xfrm>
        </p:spPr>
        <p:txBody>
          <a:bodyPr anchor="b"/>
          <a:lstStyle>
            <a:lvl1pPr>
              <a:defRPr sz="3200"/>
            </a:lvl1pPr>
          </a:lstStyle>
          <a:p>
            <a:pPr fontAlgn="base"/>
            <a:r>
              <a:rPr lang="zh-CN" altLang="en-US" strike="noStrike" noProof="1"/>
              <a:t>单击此处编辑母版标题样式</a:t>
            </a:r>
          </a:p>
        </p:txBody>
      </p:sp>
      <p:sp>
        <p:nvSpPr>
          <p:cNvPr id="3" name="图片占位符 2"/>
          <p:cNvSpPr>
            <a:spLocks noGrp="1"/>
          </p:cNvSpPr>
          <p:nvPr>
            <p:ph type="pic" idx="1"/>
          </p:nvPr>
        </p:nvSpPr>
        <p:spPr>
          <a:xfrm>
            <a:off x="5183188" y="457201"/>
            <a:ext cx="6172200" cy="540385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fontAlgn="base"/>
            <a:endParaRPr lang="zh-CN" altLang="en-US" strike="noStrike" noProof="1"/>
          </a:p>
        </p:txBody>
      </p:sp>
      <p:sp>
        <p:nvSpPr>
          <p:cNvPr id="4" name="文本占位符 3"/>
          <p:cNvSpPr>
            <a:spLocks noGrp="1"/>
          </p:cNvSpPr>
          <p:nvPr>
            <p:ph type="body" sz="half" idx="2"/>
          </p:nvPr>
        </p:nvSpPr>
        <p:spPr>
          <a:xfrm>
            <a:off x="839788" y="2057400"/>
            <a:ext cx="4165349" cy="3811588"/>
          </a:xfrm>
        </p:spPr>
        <p:txBody>
          <a:bodyPr/>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fontAlgn="base"/>
            <a:r>
              <a:rPr lang="zh-CN" altLang="en-US" strike="noStrike" noProof="1"/>
              <a:t>单击此处编辑母版文本样式</a:t>
            </a:r>
          </a:p>
        </p:txBody>
      </p:sp>
    </p:spTree>
  </p:cSld>
  <p:clrMapOvr>
    <a:masterClrMapping/>
  </p:clrMapOvr>
  <p:transition>
    <p:random/>
  </p:transition>
</p:sldLayout>
</file>

<file path=ppt/slideLayouts/slideLayout58.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a:t>单击此处编辑母版标题样式</a:t>
            </a:r>
          </a:p>
        </p:txBody>
      </p:sp>
      <p:sp>
        <p:nvSpPr>
          <p:cNvPr id="3" name="竖排文字占位符 2"/>
          <p:cNvSpPr>
            <a:spLocks noGrp="1"/>
          </p:cNvSpPr>
          <p:nvPr>
            <p:ph type="body" orient="vert" idx="1"/>
          </p:nvPr>
        </p:nvSpPr>
        <p:spPr/>
        <p:txBody>
          <a:bodyPr vert="eaVert"/>
          <a:lstStyle/>
          <a:p>
            <a:pPr lvl="0" fontAlgn="base"/>
            <a:r>
              <a:rPr lang="zh-CN" altLang="en-US" strike="noStrike" noProof="1"/>
              <a:t>单击此处编辑母版文本样式</a:t>
            </a:r>
          </a:p>
          <a:p>
            <a:pPr lvl="1" fontAlgn="base"/>
            <a:r>
              <a:rPr lang="zh-CN" altLang="en-US" strike="noStrike" noProof="1"/>
              <a:t>第二级</a:t>
            </a:r>
          </a:p>
          <a:p>
            <a:pPr lvl="2" fontAlgn="base"/>
            <a:r>
              <a:rPr lang="zh-CN" altLang="en-US" strike="noStrike" noProof="1"/>
              <a:t>第三级</a:t>
            </a:r>
          </a:p>
          <a:p>
            <a:pPr lvl="3" fontAlgn="base"/>
            <a:r>
              <a:rPr lang="zh-CN" altLang="en-US" strike="noStrike" noProof="1"/>
              <a:t>第四级</a:t>
            </a:r>
          </a:p>
          <a:p>
            <a:pPr lvl="4" fontAlgn="base"/>
            <a:r>
              <a:rPr lang="zh-CN" altLang="en-US" strike="noStrike" noProof="1"/>
              <a:t>第五级</a:t>
            </a:r>
          </a:p>
        </p:txBody>
      </p:sp>
    </p:spTree>
  </p:cSld>
  <p:clrMapOvr>
    <a:masterClrMapping/>
  </p:clrMapOvr>
  <p:transition>
    <p:random/>
  </p:transition>
</p:sldLayout>
</file>

<file path=ppt/slideLayouts/slideLayout59.xml><?xml version="1.0" encoding="utf-8"?>
<p:sldLayout xmlns:a="http://schemas.openxmlformats.org/drawingml/2006/main" xmlns:r="http://schemas.openxmlformats.org/officeDocument/2006/relationships" xmlns:p="http://schemas.openxmlformats.org/presentationml/2006/main" type="vertTitleAndTx" preserve="1">
  <p:cSld name="竖版">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pPr fontAlgn="base"/>
            <a:r>
              <a:rPr lang="zh-CN" altLang="en-US" strike="noStrike" noProof="1"/>
              <a:t>单击此处编辑母版标题样式</a:t>
            </a:r>
          </a:p>
        </p:txBody>
      </p:sp>
      <p:sp>
        <p:nvSpPr>
          <p:cNvPr id="3" name="竖排文字占位符 2"/>
          <p:cNvSpPr>
            <a:spLocks noGrp="1"/>
          </p:cNvSpPr>
          <p:nvPr>
            <p:ph type="body" orient="vert" idx="1"/>
          </p:nvPr>
        </p:nvSpPr>
        <p:spPr>
          <a:xfrm>
            <a:off x="838200" y="365125"/>
            <a:ext cx="7734300" cy="5811838"/>
          </a:xfrm>
        </p:spPr>
        <p:txBody>
          <a:bodyPr vert="eaVert"/>
          <a:lstStyle/>
          <a:p>
            <a:pPr lvl="0" fontAlgn="base"/>
            <a:r>
              <a:rPr lang="zh-CN" altLang="en-US" strike="noStrike" noProof="1"/>
              <a:t>单击此处编辑母版文本样式</a:t>
            </a:r>
          </a:p>
          <a:p>
            <a:pPr lvl="1" fontAlgn="base"/>
            <a:r>
              <a:rPr lang="zh-CN" altLang="en-US" strike="noStrike" noProof="1"/>
              <a:t>第二级</a:t>
            </a:r>
          </a:p>
          <a:p>
            <a:pPr lvl="2" fontAlgn="base"/>
            <a:r>
              <a:rPr lang="zh-CN" altLang="en-US" strike="noStrike" noProof="1"/>
              <a:t>第三级</a:t>
            </a:r>
          </a:p>
          <a:p>
            <a:pPr lvl="3" fontAlgn="base"/>
            <a:r>
              <a:rPr lang="zh-CN" altLang="en-US" strike="noStrike" noProof="1"/>
              <a:t>第四级</a:t>
            </a:r>
          </a:p>
          <a:p>
            <a:pPr lvl="4" fontAlgn="base"/>
            <a:r>
              <a:rPr lang="zh-CN" altLang="en-US" strike="noStrike" noProof="1"/>
              <a:t>第五级</a:t>
            </a:r>
          </a:p>
        </p:txBody>
      </p:sp>
    </p:spTree>
  </p:cSld>
  <p:clrMapOvr>
    <a:masterClrMapping/>
  </p:clrMapOvr>
  <p:transition>
    <p:random/>
  </p:transition>
</p:sldLayout>
</file>

<file path=ppt/slideLayouts/slideLayout60.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pPr fontAlgn="base"/>
            <a:r>
              <a:rPr lang="zh-CN" altLang="en-US" strike="noStrike" noProof="1"/>
              <a:t>单击此处编辑母版标题样式</a:t>
            </a:r>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fontAlgn="base"/>
            <a:r>
              <a:rPr lang="zh-CN" altLang="en-US" strike="noStrike" noProof="1"/>
              <a:t>单击此处编辑母版副标题样式</a:t>
            </a:r>
          </a:p>
        </p:txBody>
      </p:sp>
    </p:spTree>
  </p:cSld>
  <p:clrMapOvr>
    <a:masterClrMapping/>
  </p:clrMapOvr>
  <p:transition>
    <p:random/>
  </p:transition>
</p:sldLayout>
</file>

<file path=ppt/slideLayouts/slideLayout61.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a:t>单击此处编辑母版标题样式</a:t>
            </a:r>
          </a:p>
        </p:txBody>
      </p:sp>
      <p:sp>
        <p:nvSpPr>
          <p:cNvPr id="3" name="内容占位符 2"/>
          <p:cNvSpPr>
            <a:spLocks noGrp="1"/>
          </p:cNvSpPr>
          <p:nvPr>
            <p:ph idx="1"/>
          </p:nvPr>
        </p:nvSpPr>
        <p:spPr/>
        <p:txBody>
          <a:bodyPr/>
          <a:lstStyle/>
          <a:p>
            <a:pPr lvl="0" fontAlgn="base"/>
            <a:r>
              <a:rPr lang="zh-CN" altLang="en-US" strike="noStrike" noProof="1"/>
              <a:t>单击此处编辑母版文本样式</a:t>
            </a:r>
          </a:p>
          <a:p>
            <a:pPr lvl="1" fontAlgn="base"/>
            <a:r>
              <a:rPr lang="zh-CN" altLang="en-US" strike="noStrike" noProof="1"/>
              <a:t>第二级</a:t>
            </a:r>
          </a:p>
          <a:p>
            <a:pPr lvl="2" fontAlgn="base"/>
            <a:r>
              <a:rPr lang="zh-CN" altLang="en-US" strike="noStrike" noProof="1"/>
              <a:t>第三级</a:t>
            </a:r>
          </a:p>
          <a:p>
            <a:pPr lvl="3" fontAlgn="base"/>
            <a:r>
              <a:rPr lang="zh-CN" altLang="en-US" strike="noStrike" noProof="1"/>
              <a:t>第四级</a:t>
            </a:r>
          </a:p>
          <a:p>
            <a:pPr lvl="4" fontAlgn="base"/>
            <a:r>
              <a:rPr lang="zh-CN" altLang="en-US" strike="noStrike" noProof="1"/>
              <a:t>第五级</a:t>
            </a:r>
          </a:p>
        </p:txBody>
      </p:sp>
    </p:spTree>
  </p:cSld>
  <p:clrMapOvr>
    <a:masterClrMapping/>
  </p:clrMapOvr>
  <p:transition>
    <p:random/>
  </p:transition>
</p:sldLayout>
</file>

<file path=ppt/slideLayouts/slideLayout62.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pPr fontAlgn="base"/>
            <a:r>
              <a:rPr lang="zh-CN" altLang="en-US" strike="noStrike" noProof="1"/>
              <a:t>单击此处编辑母版标题样式</a:t>
            </a:r>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fontAlgn="base"/>
            <a:r>
              <a:rPr lang="zh-CN" altLang="en-US" strike="noStrike" noProof="1"/>
              <a:t>单击此处编辑母版文本样式</a:t>
            </a:r>
          </a:p>
        </p:txBody>
      </p:sp>
    </p:spTree>
  </p:cSld>
  <p:clrMapOvr>
    <a:masterClrMapping/>
  </p:clrMapOvr>
  <p:transition>
    <p:random/>
  </p:transition>
</p:sldLayout>
</file>

<file path=ppt/slideLayouts/slideLayout63.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a:t>单击此处编辑母版标题样式</a:t>
            </a:r>
          </a:p>
        </p:txBody>
      </p:sp>
      <p:sp>
        <p:nvSpPr>
          <p:cNvPr id="3" name="内容占位符 2"/>
          <p:cNvSpPr>
            <a:spLocks noGrp="1"/>
          </p:cNvSpPr>
          <p:nvPr>
            <p:ph sz="half" idx="1"/>
          </p:nvPr>
        </p:nvSpPr>
        <p:spPr>
          <a:xfrm>
            <a:off x="838200" y="1825625"/>
            <a:ext cx="5181600" cy="4351338"/>
          </a:xfrm>
        </p:spPr>
        <p:txBody>
          <a:bodyPr/>
          <a:lstStyle/>
          <a:p>
            <a:pPr lvl="0" fontAlgn="base"/>
            <a:r>
              <a:rPr lang="zh-CN" altLang="en-US" strike="noStrike" noProof="1"/>
              <a:t>单击此处编辑母版文本样式</a:t>
            </a:r>
          </a:p>
          <a:p>
            <a:pPr lvl="1" fontAlgn="base"/>
            <a:r>
              <a:rPr lang="zh-CN" altLang="en-US" strike="noStrike" noProof="1"/>
              <a:t>第二级</a:t>
            </a:r>
          </a:p>
          <a:p>
            <a:pPr lvl="2" fontAlgn="base"/>
            <a:r>
              <a:rPr lang="zh-CN" altLang="en-US" strike="noStrike" noProof="1"/>
              <a:t>第三级</a:t>
            </a:r>
          </a:p>
          <a:p>
            <a:pPr lvl="3" fontAlgn="base"/>
            <a:r>
              <a:rPr lang="zh-CN" altLang="en-US" strike="noStrike" noProof="1"/>
              <a:t>第四级</a:t>
            </a:r>
          </a:p>
          <a:p>
            <a:pPr lvl="4" fontAlgn="base"/>
            <a:r>
              <a:rPr lang="zh-CN" altLang="en-US" strike="noStrike" noProof="1"/>
              <a:t>第五级</a:t>
            </a:r>
          </a:p>
        </p:txBody>
      </p:sp>
      <p:sp>
        <p:nvSpPr>
          <p:cNvPr id="4" name="内容占位符 3"/>
          <p:cNvSpPr>
            <a:spLocks noGrp="1"/>
          </p:cNvSpPr>
          <p:nvPr>
            <p:ph sz="half" idx="2"/>
          </p:nvPr>
        </p:nvSpPr>
        <p:spPr>
          <a:xfrm>
            <a:off x="6172200" y="1825625"/>
            <a:ext cx="5181600" cy="4351338"/>
          </a:xfrm>
        </p:spPr>
        <p:txBody>
          <a:bodyPr/>
          <a:lstStyle/>
          <a:p>
            <a:pPr lvl="0" fontAlgn="base"/>
            <a:r>
              <a:rPr lang="zh-CN" altLang="en-US" strike="noStrike" noProof="1"/>
              <a:t>单击此处编辑母版文本样式</a:t>
            </a:r>
          </a:p>
          <a:p>
            <a:pPr lvl="1" fontAlgn="base"/>
            <a:r>
              <a:rPr lang="zh-CN" altLang="en-US" strike="noStrike" noProof="1"/>
              <a:t>第二级</a:t>
            </a:r>
          </a:p>
          <a:p>
            <a:pPr lvl="2" fontAlgn="base"/>
            <a:r>
              <a:rPr lang="zh-CN" altLang="en-US" strike="noStrike" noProof="1"/>
              <a:t>第三级</a:t>
            </a:r>
          </a:p>
          <a:p>
            <a:pPr lvl="3" fontAlgn="base"/>
            <a:r>
              <a:rPr lang="zh-CN" altLang="en-US" strike="noStrike" noProof="1"/>
              <a:t>第四级</a:t>
            </a:r>
          </a:p>
          <a:p>
            <a:pPr lvl="4" fontAlgn="base"/>
            <a:r>
              <a:rPr lang="zh-CN" altLang="en-US" strike="noStrike" noProof="1"/>
              <a:t>第五级</a:t>
            </a:r>
          </a:p>
        </p:txBody>
      </p:sp>
    </p:spTree>
  </p:cSld>
  <p:clrMapOvr>
    <a:masterClrMapping/>
  </p:clrMapOvr>
  <p:transition>
    <p:random/>
  </p:transition>
</p:sldLayout>
</file>

<file path=ppt/slideLayouts/slideLayout64.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pPr fontAlgn="base"/>
            <a:r>
              <a:rPr lang="zh-CN" altLang="en-US" strike="noStrike" noProof="1"/>
              <a:t>单击此处编辑母版标题样式</a:t>
            </a:r>
          </a:p>
        </p:txBody>
      </p:sp>
      <p:sp>
        <p:nvSpPr>
          <p:cNvPr id="3" name="文本占位符 2"/>
          <p:cNvSpPr>
            <a:spLocks noGrp="1"/>
          </p:cNvSpPr>
          <p:nvPr>
            <p:ph type="body" idx="1"/>
          </p:nvPr>
        </p:nvSpPr>
        <p:spPr>
          <a:xfrm>
            <a:off x="1186774" y="1778438"/>
            <a:ext cx="4873574" cy="823912"/>
          </a:xfrm>
        </p:spPr>
        <p:txBody>
          <a:bodyPr anchor="ctr" anchorCtr="0"/>
          <a:lstStyle>
            <a:lvl1pPr marL="0" indent="0">
              <a:buNone/>
              <a:defRPr sz="2800"/>
            </a:lvl1pPr>
            <a:lvl2pPr marL="457200" indent="0">
              <a:buNone/>
              <a:defRPr sz="2400"/>
            </a:lvl2pPr>
            <a:lvl3pPr marL="914400" indent="0">
              <a:buNone/>
              <a:defRPr sz="2000"/>
            </a:lvl3pPr>
            <a:lvl4pPr marL="1371600" indent="0">
              <a:buNone/>
              <a:defRPr sz="1800"/>
            </a:lvl4pPr>
            <a:lvl5pPr marL="1828800" indent="0">
              <a:buNone/>
              <a:defRPr sz="1800"/>
            </a:lvl5pPr>
            <a:lvl6pPr marL="2286000" indent="0">
              <a:buNone/>
              <a:defRPr sz="1800"/>
            </a:lvl6pPr>
            <a:lvl7pPr marL="2743200" indent="0">
              <a:buNone/>
              <a:defRPr sz="1800"/>
            </a:lvl7pPr>
            <a:lvl8pPr marL="3200400" indent="0">
              <a:buNone/>
              <a:defRPr sz="1800"/>
            </a:lvl8pPr>
            <a:lvl9pPr marL="3657600" indent="0">
              <a:buNone/>
              <a:defRPr sz="1800"/>
            </a:lvl9pPr>
          </a:lstStyle>
          <a:p>
            <a:pPr lvl="0" fontAlgn="base"/>
            <a:r>
              <a:rPr lang="zh-CN" altLang="en-US" strike="noStrike" noProof="1"/>
              <a:t>单击此处编辑母版文本样式</a:t>
            </a:r>
          </a:p>
        </p:txBody>
      </p:sp>
      <p:sp>
        <p:nvSpPr>
          <p:cNvPr id="4" name="内容占位符 3"/>
          <p:cNvSpPr>
            <a:spLocks noGrp="1"/>
          </p:cNvSpPr>
          <p:nvPr>
            <p:ph sz="half" idx="2"/>
          </p:nvPr>
        </p:nvSpPr>
        <p:spPr>
          <a:xfrm>
            <a:off x="1186774" y="2665379"/>
            <a:ext cx="4873574" cy="3524284"/>
          </a:xfrm>
        </p:spPr>
        <p:txBody>
          <a:bodyPr/>
          <a:lstStyle/>
          <a:p>
            <a:pPr lvl="0" fontAlgn="base"/>
            <a:r>
              <a:rPr lang="zh-CN" altLang="en-US" strike="noStrike" noProof="1"/>
              <a:t>单击此处编辑母版文本样式</a:t>
            </a:r>
          </a:p>
          <a:p>
            <a:pPr lvl="1" fontAlgn="base"/>
            <a:r>
              <a:rPr lang="zh-CN" altLang="en-US" strike="noStrike" noProof="1"/>
              <a:t>第二级</a:t>
            </a:r>
          </a:p>
          <a:p>
            <a:pPr lvl="2" fontAlgn="base"/>
            <a:r>
              <a:rPr lang="zh-CN" altLang="en-US" strike="noStrike" noProof="1"/>
              <a:t>第三级</a:t>
            </a:r>
          </a:p>
          <a:p>
            <a:pPr lvl="3" fontAlgn="base"/>
            <a:r>
              <a:rPr lang="zh-CN" altLang="en-US" strike="noStrike" noProof="1"/>
              <a:t>第四级</a:t>
            </a:r>
          </a:p>
          <a:p>
            <a:pPr lvl="4" fontAlgn="base"/>
            <a:r>
              <a:rPr lang="zh-CN" altLang="en-US" strike="noStrike" noProof="1"/>
              <a:t>第五级</a:t>
            </a:r>
          </a:p>
        </p:txBody>
      </p:sp>
      <p:sp>
        <p:nvSpPr>
          <p:cNvPr id="5" name="文本占位符 4"/>
          <p:cNvSpPr>
            <a:spLocks noGrp="1"/>
          </p:cNvSpPr>
          <p:nvPr>
            <p:ph type="body" sz="quarter" idx="3"/>
          </p:nvPr>
        </p:nvSpPr>
        <p:spPr>
          <a:xfrm>
            <a:off x="6256938" y="1778438"/>
            <a:ext cx="4897576" cy="823912"/>
          </a:xfrm>
        </p:spPr>
        <p:txBody>
          <a:bodyPr anchor="ctr" anchorCtr="0"/>
          <a:lstStyle>
            <a:lvl1pPr marL="0" indent="0">
              <a:buNone/>
              <a:defRPr sz="2800"/>
            </a:lvl1pPr>
            <a:lvl2pPr marL="457200" indent="0">
              <a:buNone/>
              <a:defRPr sz="2400"/>
            </a:lvl2pPr>
            <a:lvl3pPr marL="914400" indent="0">
              <a:buNone/>
              <a:defRPr sz="2000"/>
            </a:lvl3pPr>
            <a:lvl4pPr marL="1371600" indent="0">
              <a:buNone/>
              <a:defRPr sz="1800"/>
            </a:lvl4pPr>
            <a:lvl5pPr marL="1828800" indent="0">
              <a:buNone/>
              <a:defRPr sz="1800"/>
            </a:lvl5pPr>
            <a:lvl6pPr marL="2286000" indent="0">
              <a:buNone/>
              <a:defRPr sz="1800"/>
            </a:lvl6pPr>
            <a:lvl7pPr marL="2743200" indent="0">
              <a:buNone/>
              <a:defRPr sz="1800"/>
            </a:lvl7pPr>
            <a:lvl8pPr marL="3200400" indent="0">
              <a:buNone/>
              <a:defRPr sz="1800"/>
            </a:lvl8pPr>
            <a:lvl9pPr marL="3657600" indent="0">
              <a:buNone/>
              <a:defRPr sz="1800"/>
            </a:lvl9pPr>
          </a:lstStyle>
          <a:p>
            <a:pPr lvl="0" fontAlgn="base"/>
            <a:r>
              <a:rPr lang="zh-CN" altLang="en-US" strike="noStrike" noProof="1"/>
              <a:t>单击此处编辑母版文本样式</a:t>
            </a:r>
          </a:p>
        </p:txBody>
      </p:sp>
      <p:sp>
        <p:nvSpPr>
          <p:cNvPr id="6" name="内容占位符 5"/>
          <p:cNvSpPr>
            <a:spLocks noGrp="1"/>
          </p:cNvSpPr>
          <p:nvPr>
            <p:ph sz="quarter" idx="4"/>
          </p:nvPr>
        </p:nvSpPr>
        <p:spPr>
          <a:xfrm>
            <a:off x="6256938" y="2665379"/>
            <a:ext cx="4897576" cy="3524284"/>
          </a:xfrm>
        </p:spPr>
        <p:txBody>
          <a:bodyPr/>
          <a:lstStyle/>
          <a:p>
            <a:pPr lvl="0" fontAlgn="base"/>
            <a:r>
              <a:rPr lang="zh-CN" altLang="en-US" strike="noStrike" noProof="1"/>
              <a:t>单击此处编辑母版文本样式</a:t>
            </a:r>
          </a:p>
          <a:p>
            <a:pPr lvl="1" fontAlgn="base"/>
            <a:r>
              <a:rPr lang="zh-CN" altLang="en-US" strike="noStrike" noProof="1"/>
              <a:t>第二级</a:t>
            </a:r>
          </a:p>
          <a:p>
            <a:pPr lvl="2" fontAlgn="base"/>
            <a:r>
              <a:rPr lang="zh-CN" altLang="en-US" strike="noStrike" noProof="1"/>
              <a:t>第三级</a:t>
            </a:r>
          </a:p>
          <a:p>
            <a:pPr lvl="3" fontAlgn="base"/>
            <a:r>
              <a:rPr lang="zh-CN" altLang="en-US" strike="noStrike" noProof="1"/>
              <a:t>第四级</a:t>
            </a:r>
          </a:p>
          <a:p>
            <a:pPr lvl="4" fontAlgn="base"/>
            <a:r>
              <a:rPr lang="zh-CN" altLang="en-US" strike="noStrike" noProof="1"/>
              <a:t>第五级</a:t>
            </a:r>
          </a:p>
        </p:txBody>
      </p:sp>
    </p:spTree>
  </p:cSld>
  <p:clrMapOvr>
    <a:masterClrMapping/>
  </p:clrMapOvr>
  <p:transition>
    <p:random/>
  </p:transition>
</p:sldLayout>
</file>

<file path=ppt/slideLayouts/slideLayout65.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a:t>单击此处编辑母版标题样式</a:t>
            </a:r>
          </a:p>
        </p:txBody>
      </p:sp>
    </p:spTree>
  </p:cSld>
  <p:clrMapOvr>
    <a:masterClrMapping/>
  </p:clrMapOvr>
  <p:transition>
    <p:random/>
  </p:transition>
</p:sldLayout>
</file>

<file path=ppt/slideLayouts/slideLayout66.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cSld>
  <p:clrMapOvr>
    <a:masterClrMapping/>
  </p:clrMapOvr>
  <p:transition>
    <p:random/>
  </p:transition>
</p:sldLayout>
</file>

<file path=ppt/slideLayouts/slideLayout67.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pPr fontAlgn="base"/>
            <a:r>
              <a:rPr lang="zh-CN" altLang="en-US" strike="noStrike" noProof="1"/>
              <a:t>单击此处编辑母版标题样式</a:t>
            </a:r>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fontAlgn="base"/>
            <a:r>
              <a:rPr lang="zh-CN" altLang="en-US" strike="noStrike" noProof="1"/>
              <a:t>单击此处编辑母版文本样式</a:t>
            </a:r>
          </a:p>
          <a:p>
            <a:pPr lvl="1" fontAlgn="base"/>
            <a:r>
              <a:rPr lang="zh-CN" altLang="en-US" strike="noStrike" noProof="1"/>
              <a:t>第二级</a:t>
            </a:r>
          </a:p>
          <a:p>
            <a:pPr lvl="2" fontAlgn="base"/>
            <a:r>
              <a:rPr lang="zh-CN" altLang="en-US" strike="noStrike" noProof="1"/>
              <a:t>第三级</a:t>
            </a:r>
          </a:p>
          <a:p>
            <a:pPr lvl="3" fontAlgn="base"/>
            <a:r>
              <a:rPr lang="zh-CN" altLang="en-US" strike="noStrike" noProof="1"/>
              <a:t>第四级</a:t>
            </a:r>
          </a:p>
          <a:p>
            <a:pPr lvl="4" fontAlgn="base"/>
            <a:r>
              <a:rPr lang="zh-CN" altLang="en-US" strike="noStrike" noProof="1"/>
              <a:t>第五级</a:t>
            </a:r>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fontAlgn="base"/>
            <a:r>
              <a:rPr lang="zh-CN" altLang="en-US" strike="noStrike" noProof="1"/>
              <a:t>单击此处编辑母版文本样式</a:t>
            </a:r>
          </a:p>
        </p:txBody>
      </p:sp>
    </p:spTree>
  </p:cSld>
  <p:clrMapOvr>
    <a:masterClrMapping/>
  </p:clrMapOvr>
  <p:transition>
    <p:random/>
  </p:transition>
</p:sldLayout>
</file>

<file path=ppt/slideLayouts/slideLayout68.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4165349" cy="1600200"/>
          </a:xfrm>
        </p:spPr>
        <p:txBody>
          <a:bodyPr anchor="b"/>
          <a:lstStyle>
            <a:lvl1pPr>
              <a:defRPr sz="3200"/>
            </a:lvl1pPr>
          </a:lstStyle>
          <a:p>
            <a:pPr fontAlgn="base"/>
            <a:r>
              <a:rPr lang="zh-CN" altLang="en-US" strike="noStrike" noProof="1"/>
              <a:t>单击此处编辑母版标题样式</a:t>
            </a:r>
          </a:p>
        </p:txBody>
      </p:sp>
      <p:sp>
        <p:nvSpPr>
          <p:cNvPr id="3" name="图片占位符 2"/>
          <p:cNvSpPr>
            <a:spLocks noGrp="1"/>
          </p:cNvSpPr>
          <p:nvPr>
            <p:ph type="pic" idx="1"/>
          </p:nvPr>
        </p:nvSpPr>
        <p:spPr>
          <a:xfrm>
            <a:off x="5183188" y="457201"/>
            <a:ext cx="6172200" cy="540385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fontAlgn="base"/>
            <a:endParaRPr lang="zh-CN" altLang="en-US" strike="noStrike" noProof="1"/>
          </a:p>
        </p:txBody>
      </p:sp>
      <p:sp>
        <p:nvSpPr>
          <p:cNvPr id="4" name="文本占位符 3"/>
          <p:cNvSpPr>
            <a:spLocks noGrp="1"/>
          </p:cNvSpPr>
          <p:nvPr>
            <p:ph type="body" sz="half" idx="2"/>
          </p:nvPr>
        </p:nvSpPr>
        <p:spPr>
          <a:xfrm>
            <a:off x="839788" y="2057400"/>
            <a:ext cx="4165349" cy="3811588"/>
          </a:xfrm>
        </p:spPr>
        <p:txBody>
          <a:bodyPr/>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fontAlgn="base"/>
            <a:r>
              <a:rPr lang="zh-CN" altLang="en-US" strike="noStrike" noProof="1"/>
              <a:t>单击此处编辑母版文本样式</a:t>
            </a:r>
          </a:p>
        </p:txBody>
      </p:sp>
    </p:spTree>
  </p:cSld>
  <p:clrMapOvr>
    <a:masterClrMapping/>
  </p:clrMapOvr>
  <p:transition>
    <p:random/>
  </p:transition>
</p:sldLayout>
</file>

<file path=ppt/slideLayouts/slideLayout69.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a:t>单击此处编辑母版标题样式</a:t>
            </a:r>
          </a:p>
        </p:txBody>
      </p:sp>
      <p:sp>
        <p:nvSpPr>
          <p:cNvPr id="3" name="竖排文字占位符 2"/>
          <p:cNvSpPr>
            <a:spLocks noGrp="1"/>
          </p:cNvSpPr>
          <p:nvPr>
            <p:ph type="body" orient="vert" idx="1"/>
          </p:nvPr>
        </p:nvSpPr>
        <p:spPr/>
        <p:txBody>
          <a:bodyPr vert="eaVert"/>
          <a:lstStyle/>
          <a:p>
            <a:pPr lvl="0" fontAlgn="base"/>
            <a:r>
              <a:rPr lang="zh-CN" altLang="en-US" strike="noStrike" noProof="1"/>
              <a:t>单击此处编辑母版文本样式</a:t>
            </a:r>
          </a:p>
          <a:p>
            <a:pPr lvl="1" fontAlgn="base"/>
            <a:r>
              <a:rPr lang="zh-CN" altLang="en-US" strike="noStrike" noProof="1"/>
              <a:t>第二级</a:t>
            </a:r>
          </a:p>
          <a:p>
            <a:pPr lvl="2" fontAlgn="base"/>
            <a:r>
              <a:rPr lang="zh-CN" altLang="en-US" strike="noStrike" noProof="1"/>
              <a:t>第三级</a:t>
            </a:r>
          </a:p>
          <a:p>
            <a:pPr lvl="3" fontAlgn="base"/>
            <a:r>
              <a:rPr lang="zh-CN" altLang="en-US" strike="noStrike" noProof="1"/>
              <a:t>第四级</a:t>
            </a:r>
          </a:p>
          <a:p>
            <a:pPr lvl="4" fontAlgn="base"/>
            <a:r>
              <a:rPr lang="zh-CN" altLang="en-US" strike="noStrike" noProof="1"/>
              <a:t>第五级</a:t>
            </a:r>
          </a:p>
        </p:txBody>
      </p:sp>
    </p:spTree>
  </p:cSld>
  <p:clrMapOvr>
    <a:masterClrMapping/>
  </p:clrMapOvr>
  <p:transition>
    <p:random/>
  </p:transition>
</p:sldLayout>
</file>

<file path=ppt/slideLayouts/slideLayout70.xml><?xml version="1.0" encoding="utf-8"?>
<p:sldLayout xmlns:a="http://schemas.openxmlformats.org/drawingml/2006/main" xmlns:r="http://schemas.openxmlformats.org/officeDocument/2006/relationships" xmlns:p="http://schemas.openxmlformats.org/presentationml/2006/main" type="vertTitleAndTx" preserve="1">
  <p:cSld name="竖版">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pPr fontAlgn="base"/>
            <a:r>
              <a:rPr lang="zh-CN" altLang="en-US" strike="noStrike" noProof="1"/>
              <a:t>单击此处编辑母版标题样式</a:t>
            </a:r>
          </a:p>
        </p:txBody>
      </p:sp>
      <p:sp>
        <p:nvSpPr>
          <p:cNvPr id="3" name="竖排文字占位符 2"/>
          <p:cNvSpPr>
            <a:spLocks noGrp="1"/>
          </p:cNvSpPr>
          <p:nvPr>
            <p:ph type="body" orient="vert" idx="1"/>
          </p:nvPr>
        </p:nvSpPr>
        <p:spPr>
          <a:xfrm>
            <a:off x="838200" y="365125"/>
            <a:ext cx="7734300" cy="5811838"/>
          </a:xfrm>
        </p:spPr>
        <p:txBody>
          <a:bodyPr vert="eaVert"/>
          <a:lstStyle/>
          <a:p>
            <a:pPr lvl="0" fontAlgn="base"/>
            <a:r>
              <a:rPr lang="zh-CN" altLang="en-US" strike="noStrike" noProof="1"/>
              <a:t>单击此处编辑母版文本样式</a:t>
            </a:r>
          </a:p>
          <a:p>
            <a:pPr lvl="1" fontAlgn="base"/>
            <a:r>
              <a:rPr lang="zh-CN" altLang="en-US" strike="noStrike" noProof="1"/>
              <a:t>第二级</a:t>
            </a:r>
          </a:p>
          <a:p>
            <a:pPr lvl="2" fontAlgn="base"/>
            <a:r>
              <a:rPr lang="zh-CN" altLang="en-US" strike="noStrike" noProof="1"/>
              <a:t>第三级</a:t>
            </a:r>
          </a:p>
          <a:p>
            <a:pPr lvl="3" fontAlgn="base"/>
            <a:r>
              <a:rPr lang="zh-CN" altLang="en-US" strike="noStrike" noProof="1"/>
              <a:t>第四级</a:t>
            </a:r>
          </a:p>
          <a:p>
            <a:pPr lvl="4" fontAlgn="base"/>
            <a:r>
              <a:rPr lang="zh-CN" altLang="en-US" strike="noStrike" noProof="1"/>
              <a:t>第五级</a:t>
            </a:r>
          </a:p>
        </p:txBody>
      </p:sp>
    </p:spTree>
  </p:cSld>
  <p:clrMapOvr>
    <a:masterClrMapping/>
  </p:clrMapOvr>
  <p:transition>
    <p:random/>
  </p:transition>
</p:sldLayout>
</file>

<file path=ppt/slideLayouts/slideLayout7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pPr fontAlgn="base"/>
            <a:r>
              <a:rPr lang="zh-CN" altLang="en-US" strike="noStrike" noProof="1"/>
              <a:t>单击此处编辑母版标题样式</a:t>
            </a:r>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fontAlgn="base"/>
            <a:r>
              <a:rPr lang="zh-CN" altLang="en-US" strike="noStrike" noProof="1"/>
              <a:t>单击此处编辑母版副标题样式</a:t>
            </a:r>
          </a:p>
        </p:txBody>
      </p:sp>
    </p:spTree>
  </p:cSld>
  <p:clrMapOvr>
    <a:masterClrMapping/>
  </p:clrMapOvr>
  <p:transition>
    <p:random/>
  </p:transition>
</p:sldLayout>
</file>

<file path=ppt/slideLayouts/slideLayout7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a:t>单击此处编辑母版标题样式</a:t>
            </a:r>
          </a:p>
        </p:txBody>
      </p:sp>
      <p:sp>
        <p:nvSpPr>
          <p:cNvPr id="3" name="内容占位符 2"/>
          <p:cNvSpPr>
            <a:spLocks noGrp="1"/>
          </p:cNvSpPr>
          <p:nvPr>
            <p:ph idx="1"/>
          </p:nvPr>
        </p:nvSpPr>
        <p:spPr/>
        <p:txBody>
          <a:bodyPr/>
          <a:lstStyle/>
          <a:p>
            <a:pPr lvl="0" fontAlgn="base"/>
            <a:r>
              <a:rPr lang="zh-CN" altLang="en-US" strike="noStrike" noProof="1"/>
              <a:t>单击此处编辑母版文本样式</a:t>
            </a:r>
          </a:p>
          <a:p>
            <a:pPr lvl="1" fontAlgn="base"/>
            <a:r>
              <a:rPr lang="zh-CN" altLang="en-US" strike="noStrike" noProof="1"/>
              <a:t>第二级</a:t>
            </a:r>
          </a:p>
          <a:p>
            <a:pPr lvl="2" fontAlgn="base"/>
            <a:r>
              <a:rPr lang="zh-CN" altLang="en-US" strike="noStrike" noProof="1"/>
              <a:t>第三级</a:t>
            </a:r>
          </a:p>
          <a:p>
            <a:pPr lvl="3" fontAlgn="base"/>
            <a:r>
              <a:rPr lang="zh-CN" altLang="en-US" strike="noStrike" noProof="1"/>
              <a:t>第四级</a:t>
            </a:r>
          </a:p>
          <a:p>
            <a:pPr lvl="4" fontAlgn="base"/>
            <a:r>
              <a:rPr lang="zh-CN" altLang="en-US" strike="noStrike" noProof="1"/>
              <a:t>第五级</a:t>
            </a:r>
          </a:p>
        </p:txBody>
      </p:sp>
    </p:spTree>
  </p:cSld>
  <p:clrMapOvr>
    <a:masterClrMapping/>
  </p:clrMapOvr>
  <p:transition>
    <p:random/>
  </p:transition>
</p:sldLayout>
</file>

<file path=ppt/slideLayouts/slideLayout7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pPr fontAlgn="base"/>
            <a:r>
              <a:rPr lang="zh-CN" altLang="en-US" strike="noStrike" noProof="1"/>
              <a:t>单击此处编辑母版标题样式</a:t>
            </a:r>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fontAlgn="base"/>
            <a:r>
              <a:rPr lang="zh-CN" altLang="en-US" strike="noStrike" noProof="1"/>
              <a:t>单击此处编辑母版文本样式</a:t>
            </a:r>
          </a:p>
        </p:txBody>
      </p:sp>
    </p:spTree>
  </p:cSld>
  <p:clrMapOvr>
    <a:masterClrMapping/>
  </p:clrMapOvr>
  <p:transition>
    <p:random/>
  </p:transition>
</p:sldLayout>
</file>

<file path=ppt/slideLayouts/slideLayout7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a:t>单击此处编辑母版标题样式</a:t>
            </a:r>
          </a:p>
        </p:txBody>
      </p:sp>
      <p:sp>
        <p:nvSpPr>
          <p:cNvPr id="3" name="内容占位符 2"/>
          <p:cNvSpPr>
            <a:spLocks noGrp="1"/>
          </p:cNvSpPr>
          <p:nvPr>
            <p:ph sz="half" idx="1"/>
          </p:nvPr>
        </p:nvSpPr>
        <p:spPr>
          <a:xfrm>
            <a:off x="838200" y="1825625"/>
            <a:ext cx="5181600" cy="4351338"/>
          </a:xfrm>
        </p:spPr>
        <p:txBody>
          <a:bodyPr/>
          <a:lstStyle/>
          <a:p>
            <a:pPr lvl="0" fontAlgn="base"/>
            <a:r>
              <a:rPr lang="zh-CN" altLang="en-US" strike="noStrike" noProof="1"/>
              <a:t>单击此处编辑母版文本样式</a:t>
            </a:r>
          </a:p>
          <a:p>
            <a:pPr lvl="1" fontAlgn="base"/>
            <a:r>
              <a:rPr lang="zh-CN" altLang="en-US" strike="noStrike" noProof="1"/>
              <a:t>第二级</a:t>
            </a:r>
          </a:p>
          <a:p>
            <a:pPr lvl="2" fontAlgn="base"/>
            <a:r>
              <a:rPr lang="zh-CN" altLang="en-US" strike="noStrike" noProof="1"/>
              <a:t>第三级</a:t>
            </a:r>
          </a:p>
          <a:p>
            <a:pPr lvl="3" fontAlgn="base"/>
            <a:r>
              <a:rPr lang="zh-CN" altLang="en-US" strike="noStrike" noProof="1"/>
              <a:t>第四级</a:t>
            </a:r>
          </a:p>
          <a:p>
            <a:pPr lvl="4" fontAlgn="base"/>
            <a:r>
              <a:rPr lang="zh-CN" altLang="en-US" strike="noStrike" noProof="1"/>
              <a:t>第五级</a:t>
            </a:r>
          </a:p>
        </p:txBody>
      </p:sp>
      <p:sp>
        <p:nvSpPr>
          <p:cNvPr id="4" name="内容占位符 3"/>
          <p:cNvSpPr>
            <a:spLocks noGrp="1"/>
          </p:cNvSpPr>
          <p:nvPr>
            <p:ph sz="half" idx="2"/>
          </p:nvPr>
        </p:nvSpPr>
        <p:spPr>
          <a:xfrm>
            <a:off x="6172200" y="1825625"/>
            <a:ext cx="5181600" cy="4351338"/>
          </a:xfrm>
        </p:spPr>
        <p:txBody>
          <a:bodyPr/>
          <a:lstStyle/>
          <a:p>
            <a:pPr lvl="0" fontAlgn="base"/>
            <a:r>
              <a:rPr lang="zh-CN" altLang="en-US" strike="noStrike" noProof="1"/>
              <a:t>单击此处编辑母版文本样式</a:t>
            </a:r>
          </a:p>
          <a:p>
            <a:pPr lvl="1" fontAlgn="base"/>
            <a:r>
              <a:rPr lang="zh-CN" altLang="en-US" strike="noStrike" noProof="1"/>
              <a:t>第二级</a:t>
            </a:r>
          </a:p>
          <a:p>
            <a:pPr lvl="2" fontAlgn="base"/>
            <a:r>
              <a:rPr lang="zh-CN" altLang="en-US" strike="noStrike" noProof="1"/>
              <a:t>第三级</a:t>
            </a:r>
          </a:p>
          <a:p>
            <a:pPr lvl="3" fontAlgn="base"/>
            <a:r>
              <a:rPr lang="zh-CN" altLang="en-US" strike="noStrike" noProof="1"/>
              <a:t>第四级</a:t>
            </a:r>
          </a:p>
          <a:p>
            <a:pPr lvl="4" fontAlgn="base"/>
            <a:r>
              <a:rPr lang="zh-CN" altLang="en-US" strike="noStrike" noProof="1"/>
              <a:t>第五级</a:t>
            </a:r>
          </a:p>
        </p:txBody>
      </p:sp>
    </p:spTree>
  </p:cSld>
  <p:clrMapOvr>
    <a:masterClrMapping/>
  </p:clrMapOvr>
  <p:transition>
    <p:random/>
  </p:transition>
</p:sldLayout>
</file>

<file path=ppt/slideLayouts/slideLayout7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pPr fontAlgn="base"/>
            <a:r>
              <a:rPr lang="zh-CN" altLang="en-US" strike="noStrike" noProof="1"/>
              <a:t>单击此处编辑母版标题样式</a:t>
            </a:r>
          </a:p>
        </p:txBody>
      </p:sp>
      <p:sp>
        <p:nvSpPr>
          <p:cNvPr id="3" name="文本占位符 2"/>
          <p:cNvSpPr>
            <a:spLocks noGrp="1"/>
          </p:cNvSpPr>
          <p:nvPr>
            <p:ph type="body" idx="1"/>
          </p:nvPr>
        </p:nvSpPr>
        <p:spPr>
          <a:xfrm>
            <a:off x="1186774" y="1778438"/>
            <a:ext cx="4873574" cy="823912"/>
          </a:xfrm>
        </p:spPr>
        <p:txBody>
          <a:bodyPr anchor="ctr" anchorCtr="0"/>
          <a:lstStyle>
            <a:lvl1pPr marL="0" indent="0">
              <a:buNone/>
              <a:defRPr sz="2800"/>
            </a:lvl1pPr>
            <a:lvl2pPr marL="457200" indent="0">
              <a:buNone/>
              <a:defRPr sz="2400"/>
            </a:lvl2pPr>
            <a:lvl3pPr marL="914400" indent="0">
              <a:buNone/>
              <a:defRPr sz="2000"/>
            </a:lvl3pPr>
            <a:lvl4pPr marL="1371600" indent="0">
              <a:buNone/>
              <a:defRPr sz="1800"/>
            </a:lvl4pPr>
            <a:lvl5pPr marL="1828800" indent="0">
              <a:buNone/>
              <a:defRPr sz="1800"/>
            </a:lvl5pPr>
            <a:lvl6pPr marL="2286000" indent="0">
              <a:buNone/>
              <a:defRPr sz="1800"/>
            </a:lvl6pPr>
            <a:lvl7pPr marL="2743200" indent="0">
              <a:buNone/>
              <a:defRPr sz="1800"/>
            </a:lvl7pPr>
            <a:lvl8pPr marL="3200400" indent="0">
              <a:buNone/>
              <a:defRPr sz="1800"/>
            </a:lvl8pPr>
            <a:lvl9pPr marL="3657600" indent="0">
              <a:buNone/>
              <a:defRPr sz="1800"/>
            </a:lvl9pPr>
          </a:lstStyle>
          <a:p>
            <a:pPr lvl="0" fontAlgn="base"/>
            <a:r>
              <a:rPr lang="zh-CN" altLang="en-US" strike="noStrike" noProof="1"/>
              <a:t>单击此处编辑母版文本样式</a:t>
            </a:r>
          </a:p>
        </p:txBody>
      </p:sp>
      <p:sp>
        <p:nvSpPr>
          <p:cNvPr id="4" name="内容占位符 3"/>
          <p:cNvSpPr>
            <a:spLocks noGrp="1"/>
          </p:cNvSpPr>
          <p:nvPr>
            <p:ph sz="half" idx="2"/>
          </p:nvPr>
        </p:nvSpPr>
        <p:spPr>
          <a:xfrm>
            <a:off x="1186774" y="2665379"/>
            <a:ext cx="4873574" cy="3524284"/>
          </a:xfrm>
        </p:spPr>
        <p:txBody>
          <a:bodyPr/>
          <a:lstStyle/>
          <a:p>
            <a:pPr lvl="0" fontAlgn="base"/>
            <a:r>
              <a:rPr lang="zh-CN" altLang="en-US" strike="noStrike" noProof="1"/>
              <a:t>单击此处编辑母版文本样式</a:t>
            </a:r>
          </a:p>
          <a:p>
            <a:pPr lvl="1" fontAlgn="base"/>
            <a:r>
              <a:rPr lang="zh-CN" altLang="en-US" strike="noStrike" noProof="1"/>
              <a:t>第二级</a:t>
            </a:r>
          </a:p>
          <a:p>
            <a:pPr lvl="2" fontAlgn="base"/>
            <a:r>
              <a:rPr lang="zh-CN" altLang="en-US" strike="noStrike" noProof="1"/>
              <a:t>第三级</a:t>
            </a:r>
          </a:p>
          <a:p>
            <a:pPr lvl="3" fontAlgn="base"/>
            <a:r>
              <a:rPr lang="zh-CN" altLang="en-US" strike="noStrike" noProof="1"/>
              <a:t>第四级</a:t>
            </a:r>
          </a:p>
          <a:p>
            <a:pPr lvl="4" fontAlgn="base"/>
            <a:r>
              <a:rPr lang="zh-CN" altLang="en-US" strike="noStrike" noProof="1"/>
              <a:t>第五级</a:t>
            </a:r>
          </a:p>
        </p:txBody>
      </p:sp>
      <p:sp>
        <p:nvSpPr>
          <p:cNvPr id="5" name="文本占位符 4"/>
          <p:cNvSpPr>
            <a:spLocks noGrp="1"/>
          </p:cNvSpPr>
          <p:nvPr>
            <p:ph type="body" sz="quarter" idx="3"/>
          </p:nvPr>
        </p:nvSpPr>
        <p:spPr>
          <a:xfrm>
            <a:off x="6256938" y="1778438"/>
            <a:ext cx="4897576" cy="823912"/>
          </a:xfrm>
        </p:spPr>
        <p:txBody>
          <a:bodyPr anchor="ctr" anchorCtr="0"/>
          <a:lstStyle>
            <a:lvl1pPr marL="0" indent="0">
              <a:buNone/>
              <a:defRPr sz="2800"/>
            </a:lvl1pPr>
            <a:lvl2pPr marL="457200" indent="0">
              <a:buNone/>
              <a:defRPr sz="2400"/>
            </a:lvl2pPr>
            <a:lvl3pPr marL="914400" indent="0">
              <a:buNone/>
              <a:defRPr sz="2000"/>
            </a:lvl3pPr>
            <a:lvl4pPr marL="1371600" indent="0">
              <a:buNone/>
              <a:defRPr sz="1800"/>
            </a:lvl4pPr>
            <a:lvl5pPr marL="1828800" indent="0">
              <a:buNone/>
              <a:defRPr sz="1800"/>
            </a:lvl5pPr>
            <a:lvl6pPr marL="2286000" indent="0">
              <a:buNone/>
              <a:defRPr sz="1800"/>
            </a:lvl6pPr>
            <a:lvl7pPr marL="2743200" indent="0">
              <a:buNone/>
              <a:defRPr sz="1800"/>
            </a:lvl7pPr>
            <a:lvl8pPr marL="3200400" indent="0">
              <a:buNone/>
              <a:defRPr sz="1800"/>
            </a:lvl8pPr>
            <a:lvl9pPr marL="3657600" indent="0">
              <a:buNone/>
              <a:defRPr sz="1800"/>
            </a:lvl9pPr>
          </a:lstStyle>
          <a:p>
            <a:pPr lvl="0" fontAlgn="base"/>
            <a:r>
              <a:rPr lang="zh-CN" altLang="en-US" strike="noStrike" noProof="1"/>
              <a:t>单击此处编辑母版文本样式</a:t>
            </a:r>
          </a:p>
        </p:txBody>
      </p:sp>
      <p:sp>
        <p:nvSpPr>
          <p:cNvPr id="6" name="内容占位符 5"/>
          <p:cNvSpPr>
            <a:spLocks noGrp="1"/>
          </p:cNvSpPr>
          <p:nvPr>
            <p:ph sz="quarter" idx="4"/>
          </p:nvPr>
        </p:nvSpPr>
        <p:spPr>
          <a:xfrm>
            <a:off x="6256938" y="2665379"/>
            <a:ext cx="4897576" cy="3524284"/>
          </a:xfrm>
        </p:spPr>
        <p:txBody>
          <a:bodyPr/>
          <a:lstStyle/>
          <a:p>
            <a:pPr lvl="0" fontAlgn="base"/>
            <a:r>
              <a:rPr lang="zh-CN" altLang="en-US" strike="noStrike" noProof="1"/>
              <a:t>单击此处编辑母版文本样式</a:t>
            </a:r>
          </a:p>
          <a:p>
            <a:pPr lvl="1" fontAlgn="base"/>
            <a:r>
              <a:rPr lang="zh-CN" altLang="en-US" strike="noStrike" noProof="1"/>
              <a:t>第二级</a:t>
            </a:r>
          </a:p>
          <a:p>
            <a:pPr lvl="2" fontAlgn="base"/>
            <a:r>
              <a:rPr lang="zh-CN" altLang="en-US" strike="noStrike" noProof="1"/>
              <a:t>第三级</a:t>
            </a:r>
          </a:p>
          <a:p>
            <a:pPr lvl="3" fontAlgn="base"/>
            <a:r>
              <a:rPr lang="zh-CN" altLang="en-US" strike="noStrike" noProof="1"/>
              <a:t>第四级</a:t>
            </a:r>
          </a:p>
          <a:p>
            <a:pPr lvl="4" fontAlgn="base"/>
            <a:r>
              <a:rPr lang="zh-CN" altLang="en-US" strike="noStrike" noProof="1"/>
              <a:t>第五级</a:t>
            </a:r>
          </a:p>
        </p:txBody>
      </p:sp>
    </p:spTree>
  </p:cSld>
  <p:clrMapOvr>
    <a:masterClrMapping/>
  </p:clrMapOvr>
  <p:transition>
    <p:random/>
  </p:transition>
</p:sldLayout>
</file>

<file path=ppt/slideLayouts/slideLayout7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a:t>单击此处编辑母版标题样式</a:t>
            </a:r>
          </a:p>
        </p:txBody>
      </p:sp>
    </p:spTree>
  </p:cSld>
  <p:clrMapOvr>
    <a:masterClrMapping/>
  </p:clrMapOvr>
  <p:transition>
    <p:random/>
  </p:transition>
</p:sldLayout>
</file>

<file path=ppt/slideLayouts/slideLayout7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cSld>
  <p:clrMapOvr>
    <a:masterClrMapping/>
  </p:clrMapOvr>
  <p:transition>
    <p:random/>
  </p:transition>
</p:sldLayout>
</file>

<file path=ppt/slideLayouts/slideLayout7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pPr fontAlgn="base"/>
            <a:r>
              <a:rPr lang="zh-CN" altLang="en-US" strike="noStrike" noProof="1"/>
              <a:t>单击此处编辑母版标题样式</a:t>
            </a:r>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fontAlgn="base"/>
            <a:r>
              <a:rPr lang="zh-CN" altLang="en-US" strike="noStrike" noProof="1"/>
              <a:t>单击此处编辑母版文本样式</a:t>
            </a:r>
          </a:p>
          <a:p>
            <a:pPr lvl="1" fontAlgn="base"/>
            <a:r>
              <a:rPr lang="zh-CN" altLang="en-US" strike="noStrike" noProof="1"/>
              <a:t>第二级</a:t>
            </a:r>
          </a:p>
          <a:p>
            <a:pPr lvl="2" fontAlgn="base"/>
            <a:r>
              <a:rPr lang="zh-CN" altLang="en-US" strike="noStrike" noProof="1"/>
              <a:t>第三级</a:t>
            </a:r>
          </a:p>
          <a:p>
            <a:pPr lvl="3" fontAlgn="base"/>
            <a:r>
              <a:rPr lang="zh-CN" altLang="en-US" strike="noStrike" noProof="1"/>
              <a:t>第四级</a:t>
            </a:r>
          </a:p>
          <a:p>
            <a:pPr lvl="4" fontAlgn="base"/>
            <a:r>
              <a:rPr lang="zh-CN" altLang="en-US" strike="noStrike" noProof="1"/>
              <a:t>第五级</a:t>
            </a:r>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fontAlgn="base"/>
            <a:r>
              <a:rPr lang="zh-CN" altLang="en-US" strike="noStrike" noProof="1"/>
              <a:t>单击此处编辑母版文本样式</a:t>
            </a:r>
          </a:p>
        </p:txBody>
      </p:sp>
    </p:spTree>
  </p:cSld>
  <p:clrMapOvr>
    <a:masterClrMapping/>
  </p:clrMapOvr>
  <p:transition>
    <p:random/>
  </p:transition>
</p:sldLayout>
</file>

<file path=ppt/slideLayouts/slideLayout7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4165349" cy="1600200"/>
          </a:xfrm>
        </p:spPr>
        <p:txBody>
          <a:bodyPr anchor="b"/>
          <a:lstStyle>
            <a:lvl1pPr>
              <a:defRPr sz="3200"/>
            </a:lvl1pPr>
          </a:lstStyle>
          <a:p>
            <a:pPr fontAlgn="base"/>
            <a:r>
              <a:rPr lang="zh-CN" altLang="en-US" strike="noStrike" noProof="1"/>
              <a:t>单击此处编辑母版标题样式</a:t>
            </a:r>
          </a:p>
        </p:txBody>
      </p:sp>
      <p:sp>
        <p:nvSpPr>
          <p:cNvPr id="3" name="图片占位符 2"/>
          <p:cNvSpPr>
            <a:spLocks noGrp="1"/>
          </p:cNvSpPr>
          <p:nvPr>
            <p:ph type="pic" idx="1"/>
          </p:nvPr>
        </p:nvSpPr>
        <p:spPr>
          <a:xfrm>
            <a:off x="5183188" y="457201"/>
            <a:ext cx="6172200" cy="540385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fontAlgn="base"/>
            <a:endParaRPr lang="zh-CN" altLang="en-US" strike="noStrike" noProof="1"/>
          </a:p>
        </p:txBody>
      </p:sp>
      <p:sp>
        <p:nvSpPr>
          <p:cNvPr id="4" name="文本占位符 3"/>
          <p:cNvSpPr>
            <a:spLocks noGrp="1"/>
          </p:cNvSpPr>
          <p:nvPr>
            <p:ph type="body" sz="half" idx="2"/>
          </p:nvPr>
        </p:nvSpPr>
        <p:spPr>
          <a:xfrm>
            <a:off x="839788" y="2057400"/>
            <a:ext cx="4165349" cy="3811588"/>
          </a:xfrm>
        </p:spPr>
        <p:txBody>
          <a:bodyPr/>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fontAlgn="base"/>
            <a:r>
              <a:rPr lang="zh-CN" altLang="en-US" strike="noStrike" noProof="1"/>
              <a:t>单击此处编辑母版文本样式</a:t>
            </a:r>
          </a:p>
        </p:txBody>
      </p:sp>
    </p:spTree>
  </p:cSld>
  <p:clrMapOvr>
    <a:masterClrMapping/>
  </p:clrMapOvr>
  <p:transition>
    <p:random/>
  </p:transition>
</p:sldLayout>
</file>

<file path=ppt/slideLayouts/slideLayout8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a:t>单击此处编辑母版标题样式</a:t>
            </a:r>
          </a:p>
        </p:txBody>
      </p:sp>
      <p:sp>
        <p:nvSpPr>
          <p:cNvPr id="3" name="竖排文字占位符 2"/>
          <p:cNvSpPr>
            <a:spLocks noGrp="1"/>
          </p:cNvSpPr>
          <p:nvPr>
            <p:ph type="body" orient="vert" idx="1"/>
          </p:nvPr>
        </p:nvSpPr>
        <p:spPr/>
        <p:txBody>
          <a:bodyPr vert="eaVert"/>
          <a:lstStyle/>
          <a:p>
            <a:pPr lvl="0" fontAlgn="base"/>
            <a:r>
              <a:rPr lang="zh-CN" altLang="en-US" strike="noStrike" noProof="1"/>
              <a:t>单击此处编辑母版文本样式</a:t>
            </a:r>
          </a:p>
          <a:p>
            <a:pPr lvl="1" fontAlgn="base"/>
            <a:r>
              <a:rPr lang="zh-CN" altLang="en-US" strike="noStrike" noProof="1"/>
              <a:t>第二级</a:t>
            </a:r>
          </a:p>
          <a:p>
            <a:pPr lvl="2" fontAlgn="base"/>
            <a:r>
              <a:rPr lang="zh-CN" altLang="en-US" strike="noStrike" noProof="1"/>
              <a:t>第三级</a:t>
            </a:r>
          </a:p>
          <a:p>
            <a:pPr lvl="3" fontAlgn="base"/>
            <a:r>
              <a:rPr lang="zh-CN" altLang="en-US" strike="noStrike" noProof="1"/>
              <a:t>第四级</a:t>
            </a:r>
          </a:p>
          <a:p>
            <a:pPr lvl="4" fontAlgn="base"/>
            <a:r>
              <a:rPr lang="zh-CN" altLang="en-US" strike="noStrike" noProof="1"/>
              <a:t>第五级</a:t>
            </a:r>
          </a:p>
        </p:txBody>
      </p:sp>
    </p:spTree>
  </p:cSld>
  <p:clrMapOvr>
    <a:masterClrMapping/>
  </p:clrMapOvr>
  <p:transition>
    <p:random/>
  </p:transition>
</p:sldLayout>
</file>

<file path=ppt/slideLayouts/slideLayout81.xml><?xml version="1.0" encoding="utf-8"?>
<p:sldLayout xmlns:a="http://schemas.openxmlformats.org/drawingml/2006/main" xmlns:r="http://schemas.openxmlformats.org/officeDocument/2006/relationships" xmlns:p="http://schemas.openxmlformats.org/presentationml/2006/main" type="vertTitleAndTx" preserve="1">
  <p:cSld name="竖版">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pPr fontAlgn="base"/>
            <a:r>
              <a:rPr lang="zh-CN" altLang="en-US" strike="noStrike" noProof="1"/>
              <a:t>单击此处编辑母版标题样式</a:t>
            </a:r>
          </a:p>
        </p:txBody>
      </p:sp>
      <p:sp>
        <p:nvSpPr>
          <p:cNvPr id="3" name="竖排文字占位符 2"/>
          <p:cNvSpPr>
            <a:spLocks noGrp="1"/>
          </p:cNvSpPr>
          <p:nvPr>
            <p:ph type="body" orient="vert" idx="1"/>
          </p:nvPr>
        </p:nvSpPr>
        <p:spPr>
          <a:xfrm>
            <a:off x="838200" y="365125"/>
            <a:ext cx="7734300" cy="5811838"/>
          </a:xfrm>
        </p:spPr>
        <p:txBody>
          <a:bodyPr vert="eaVert"/>
          <a:lstStyle/>
          <a:p>
            <a:pPr lvl="0" fontAlgn="base"/>
            <a:r>
              <a:rPr lang="zh-CN" altLang="en-US" strike="noStrike" noProof="1"/>
              <a:t>单击此处编辑母版文本样式</a:t>
            </a:r>
          </a:p>
          <a:p>
            <a:pPr lvl="1" fontAlgn="base"/>
            <a:r>
              <a:rPr lang="zh-CN" altLang="en-US" strike="noStrike" noProof="1"/>
              <a:t>第二级</a:t>
            </a:r>
          </a:p>
          <a:p>
            <a:pPr lvl="2" fontAlgn="base"/>
            <a:r>
              <a:rPr lang="zh-CN" altLang="en-US" strike="noStrike" noProof="1"/>
              <a:t>第三级</a:t>
            </a:r>
          </a:p>
          <a:p>
            <a:pPr lvl="3" fontAlgn="base"/>
            <a:r>
              <a:rPr lang="zh-CN" altLang="en-US" strike="noStrike" noProof="1"/>
              <a:t>第四级</a:t>
            </a:r>
          </a:p>
          <a:p>
            <a:pPr lvl="4" fontAlgn="base"/>
            <a:r>
              <a:rPr lang="zh-CN" altLang="en-US" strike="noStrike" noProof="1"/>
              <a:t>第五级</a:t>
            </a:r>
          </a:p>
        </p:txBody>
      </p:sp>
    </p:spTree>
  </p:cSld>
  <p:clrMapOvr>
    <a:masterClrMapping/>
  </p:clrMapOvr>
  <p:transition>
    <p:random/>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3.xml"/><Relationship Id="rId13" Type="http://schemas.openxmlformats.org/officeDocument/2006/relationships/image" Target="../media/image5.png"/><Relationship Id="rId3" Type="http://schemas.openxmlformats.org/officeDocument/2006/relationships/slideLayout" Target="../slideLayouts/slideLayout18.xml"/><Relationship Id="rId7" Type="http://schemas.openxmlformats.org/officeDocument/2006/relationships/slideLayout" Target="../slideLayouts/slideLayout22.xml"/><Relationship Id="rId12" Type="http://schemas.openxmlformats.org/officeDocument/2006/relationships/theme" Target="../theme/theme2.xml"/><Relationship Id="rId2" Type="http://schemas.openxmlformats.org/officeDocument/2006/relationships/slideLayout" Target="../slideLayouts/slideLayout17.xml"/><Relationship Id="rId1" Type="http://schemas.openxmlformats.org/officeDocument/2006/relationships/slideLayout" Target="../slideLayouts/slideLayout16.xml"/><Relationship Id="rId6" Type="http://schemas.openxmlformats.org/officeDocument/2006/relationships/slideLayout" Target="../slideLayouts/slideLayout21.xml"/><Relationship Id="rId11" Type="http://schemas.openxmlformats.org/officeDocument/2006/relationships/slideLayout" Target="../slideLayouts/slideLayout26.xml"/><Relationship Id="rId5" Type="http://schemas.openxmlformats.org/officeDocument/2006/relationships/slideLayout" Target="../slideLayouts/slideLayout20.xml"/><Relationship Id="rId10" Type="http://schemas.openxmlformats.org/officeDocument/2006/relationships/slideLayout" Target="../slideLayouts/slideLayout25.xml"/><Relationship Id="rId4" Type="http://schemas.openxmlformats.org/officeDocument/2006/relationships/slideLayout" Target="../slideLayouts/slideLayout19.xml"/><Relationship Id="rId9" Type="http://schemas.openxmlformats.org/officeDocument/2006/relationships/slideLayout" Target="../slideLayouts/slideLayout24.xml"/><Relationship Id="rId14" Type="http://schemas.openxmlformats.org/officeDocument/2006/relationships/image" Target="../media/image6.pn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4.xml"/><Relationship Id="rId13" Type="http://schemas.openxmlformats.org/officeDocument/2006/relationships/image" Target="../media/image5.png"/><Relationship Id="rId3" Type="http://schemas.openxmlformats.org/officeDocument/2006/relationships/slideLayout" Target="../slideLayouts/slideLayout29.xml"/><Relationship Id="rId7" Type="http://schemas.openxmlformats.org/officeDocument/2006/relationships/slideLayout" Target="../slideLayouts/slideLayout33.xml"/><Relationship Id="rId12" Type="http://schemas.openxmlformats.org/officeDocument/2006/relationships/theme" Target="../theme/theme3.xml"/><Relationship Id="rId2" Type="http://schemas.openxmlformats.org/officeDocument/2006/relationships/slideLayout" Target="../slideLayouts/slideLayout28.xml"/><Relationship Id="rId1" Type="http://schemas.openxmlformats.org/officeDocument/2006/relationships/slideLayout" Target="../slideLayouts/slideLayout27.xml"/><Relationship Id="rId6" Type="http://schemas.openxmlformats.org/officeDocument/2006/relationships/slideLayout" Target="../slideLayouts/slideLayout32.xml"/><Relationship Id="rId11" Type="http://schemas.openxmlformats.org/officeDocument/2006/relationships/slideLayout" Target="../slideLayouts/slideLayout37.xml"/><Relationship Id="rId5" Type="http://schemas.openxmlformats.org/officeDocument/2006/relationships/slideLayout" Target="../slideLayouts/slideLayout31.xml"/><Relationship Id="rId10" Type="http://schemas.openxmlformats.org/officeDocument/2006/relationships/slideLayout" Target="../slideLayouts/slideLayout36.xml"/><Relationship Id="rId4" Type="http://schemas.openxmlformats.org/officeDocument/2006/relationships/slideLayout" Target="../slideLayouts/slideLayout30.xml"/><Relationship Id="rId9" Type="http://schemas.openxmlformats.org/officeDocument/2006/relationships/slideLayout" Target="../slideLayouts/slideLayout35.xml"/><Relationship Id="rId14" Type="http://schemas.openxmlformats.org/officeDocument/2006/relationships/image" Target="../media/image6.png"/></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5.xml"/><Relationship Id="rId13" Type="http://schemas.openxmlformats.org/officeDocument/2006/relationships/image" Target="../media/image3.png"/><Relationship Id="rId3" Type="http://schemas.openxmlformats.org/officeDocument/2006/relationships/slideLayout" Target="../slideLayouts/slideLayout40.xml"/><Relationship Id="rId7" Type="http://schemas.openxmlformats.org/officeDocument/2006/relationships/slideLayout" Target="../slideLayouts/slideLayout44.xml"/><Relationship Id="rId12" Type="http://schemas.openxmlformats.org/officeDocument/2006/relationships/theme" Target="../theme/theme4.xml"/><Relationship Id="rId2" Type="http://schemas.openxmlformats.org/officeDocument/2006/relationships/slideLayout" Target="../slideLayouts/slideLayout39.xml"/><Relationship Id="rId1" Type="http://schemas.openxmlformats.org/officeDocument/2006/relationships/slideLayout" Target="../slideLayouts/slideLayout38.xml"/><Relationship Id="rId6" Type="http://schemas.openxmlformats.org/officeDocument/2006/relationships/slideLayout" Target="../slideLayouts/slideLayout43.xml"/><Relationship Id="rId11" Type="http://schemas.openxmlformats.org/officeDocument/2006/relationships/slideLayout" Target="../slideLayouts/slideLayout48.xml"/><Relationship Id="rId5" Type="http://schemas.openxmlformats.org/officeDocument/2006/relationships/slideLayout" Target="../slideLayouts/slideLayout42.xml"/><Relationship Id="rId10" Type="http://schemas.openxmlformats.org/officeDocument/2006/relationships/slideLayout" Target="../slideLayouts/slideLayout47.xml"/><Relationship Id="rId4" Type="http://schemas.openxmlformats.org/officeDocument/2006/relationships/slideLayout" Target="../slideLayouts/slideLayout41.xml"/><Relationship Id="rId9" Type="http://schemas.openxmlformats.org/officeDocument/2006/relationships/slideLayout" Target="../slideLayouts/slideLayout46.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6.xml"/><Relationship Id="rId13" Type="http://schemas.openxmlformats.org/officeDocument/2006/relationships/image" Target="../media/image3.png"/><Relationship Id="rId3" Type="http://schemas.openxmlformats.org/officeDocument/2006/relationships/slideLayout" Target="../slideLayouts/slideLayout51.xml"/><Relationship Id="rId7" Type="http://schemas.openxmlformats.org/officeDocument/2006/relationships/slideLayout" Target="../slideLayouts/slideLayout55.xml"/><Relationship Id="rId12" Type="http://schemas.openxmlformats.org/officeDocument/2006/relationships/theme" Target="../theme/theme5.xml"/><Relationship Id="rId2" Type="http://schemas.openxmlformats.org/officeDocument/2006/relationships/slideLayout" Target="../slideLayouts/slideLayout50.xml"/><Relationship Id="rId1" Type="http://schemas.openxmlformats.org/officeDocument/2006/relationships/slideLayout" Target="../slideLayouts/slideLayout49.xml"/><Relationship Id="rId6" Type="http://schemas.openxmlformats.org/officeDocument/2006/relationships/slideLayout" Target="../slideLayouts/slideLayout54.xml"/><Relationship Id="rId11" Type="http://schemas.openxmlformats.org/officeDocument/2006/relationships/slideLayout" Target="../slideLayouts/slideLayout59.xml"/><Relationship Id="rId5" Type="http://schemas.openxmlformats.org/officeDocument/2006/relationships/slideLayout" Target="../slideLayouts/slideLayout53.xml"/><Relationship Id="rId10" Type="http://schemas.openxmlformats.org/officeDocument/2006/relationships/slideLayout" Target="../slideLayouts/slideLayout58.xml"/><Relationship Id="rId4" Type="http://schemas.openxmlformats.org/officeDocument/2006/relationships/slideLayout" Target="../slideLayouts/slideLayout52.xml"/><Relationship Id="rId9" Type="http://schemas.openxmlformats.org/officeDocument/2006/relationships/slideLayout" Target="../slideLayouts/slideLayout57.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7.xml"/><Relationship Id="rId13" Type="http://schemas.openxmlformats.org/officeDocument/2006/relationships/image" Target="../media/image3.png"/><Relationship Id="rId3" Type="http://schemas.openxmlformats.org/officeDocument/2006/relationships/slideLayout" Target="../slideLayouts/slideLayout62.xml"/><Relationship Id="rId7" Type="http://schemas.openxmlformats.org/officeDocument/2006/relationships/slideLayout" Target="../slideLayouts/slideLayout66.xml"/><Relationship Id="rId12" Type="http://schemas.openxmlformats.org/officeDocument/2006/relationships/theme" Target="../theme/theme6.xml"/><Relationship Id="rId2" Type="http://schemas.openxmlformats.org/officeDocument/2006/relationships/slideLayout" Target="../slideLayouts/slideLayout61.xml"/><Relationship Id="rId1" Type="http://schemas.openxmlformats.org/officeDocument/2006/relationships/slideLayout" Target="../slideLayouts/slideLayout60.xml"/><Relationship Id="rId6" Type="http://schemas.openxmlformats.org/officeDocument/2006/relationships/slideLayout" Target="../slideLayouts/slideLayout65.xml"/><Relationship Id="rId11" Type="http://schemas.openxmlformats.org/officeDocument/2006/relationships/slideLayout" Target="../slideLayouts/slideLayout70.xml"/><Relationship Id="rId5" Type="http://schemas.openxmlformats.org/officeDocument/2006/relationships/slideLayout" Target="../slideLayouts/slideLayout64.xml"/><Relationship Id="rId10" Type="http://schemas.openxmlformats.org/officeDocument/2006/relationships/slideLayout" Target="../slideLayouts/slideLayout69.xml"/><Relationship Id="rId4" Type="http://schemas.openxmlformats.org/officeDocument/2006/relationships/slideLayout" Target="../slideLayouts/slideLayout63.xml"/><Relationship Id="rId9" Type="http://schemas.openxmlformats.org/officeDocument/2006/relationships/slideLayout" Target="../slideLayouts/slideLayout68.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8.xml"/><Relationship Id="rId13" Type="http://schemas.openxmlformats.org/officeDocument/2006/relationships/image" Target="../media/image3.png"/><Relationship Id="rId3" Type="http://schemas.openxmlformats.org/officeDocument/2006/relationships/slideLayout" Target="../slideLayouts/slideLayout73.xml"/><Relationship Id="rId7" Type="http://schemas.openxmlformats.org/officeDocument/2006/relationships/slideLayout" Target="../slideLayouts/slideLayout77.xml"/><Relationship Id="rId12" Type="http://schemas.openxmlformats.org/officeDocument/2006/relationships/theme" Target="../theme/theme7.xml"/><Relationship Id="rId2" Type="http://schemas.openxmlformats.org/officeDocument/2006/relationships/slideLayout" Target="../slideLayouts/slideLayout72.xml"/><Relationship Id="rId1" Type="http://schemas.openxmlformats.org/officeDocument/2006/relationships/slideLayout" Target="../slideLayouts/slideLayout71.xml"/><Relationship Id="rId6" Type="http://schemas.openxmlformats.org/officeDocument/2006/relationships/slideLayout" Target="../slideLayouts/slideLayout76.xml"/><Relationship Id="rId11" Type="http://schemas.openxmlformats.org/officeDocument/2006/relationships/slideLayout" Target="../slideLayouts/slideLayout81.xml"/><Relationship Id="rId5" Type="http://schemas.openxmlformats.org/officeDocument/2006/relationships/slideLayout" Target="../slideLayouts/slideLayout75.xml"/><Relationship Id="rId10" Type="http://schemas.openxmlformats.org/officeDocument/2006/relationships/slideLayout" Target="../slideLayouts/slideLayout80.xml"/><Relationship Id="rId4" Type="http://schemas.openxmlformats.org/officeDocument/2006/relationships/slideLayout" Target="../slideLayouts/slideLayout74.xml"/><Relationship Id="rId9" Type="http://schemas.openxmlformats.org/officeDocument/2006/relationships/slideLayout" Target="../slideLayouts/slideLayout7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26" name="标题占位符 1"/>
          <p:cNvSpPr>
            <a:spLocks noGrp="1"/>
          </p:cNvSpPr>
          <p:nvPr>
            <p:ph type="title"/>
          </p:nvPr>
        </p:nvSpPr>
        <p:spPr>
          <a:xfrm>
            <a:off x="838200" y="365125"/>
            <a:ext cx="10515600" cy="1325563"/>
          </a:xfrm>
          <a:prstGeom prst="rect">
            <a:avLst/>
          </a:prstGeom>
          <a:noFill/>
          <a:ln w="9525">
            <a:noFill/>
          </a:ln>
        </p:spPr>
        <p:txBody>
          <a:bodyPr anchor="ctr"/>
          <a:lstStyle/>
          <a:p>
            <a:pPr lvl="0"/>
            <a:r>
              <a:rPr lang="zh-CN" altLang="en-US"/>
              <a:t>单击此处编辑母版标题样式</a:t>
            </a:r>
          </a:p>
        </p:txBody>
      </p:sp>
      <p:sp>
        <p:nvSpPr>
          <p:cNvPr id="1027" name="文本占位符 2"/>
          <p:cNvSpPr>
            <a:spLocks noGrp="1"/>
          </p:cNvSpPr>
          <p:nvPr>
            <p:ph type="body"/>
          </p:nvPr>
        </p:nvSpPr>
        <p:spPr>
          <a:xfrm>
            <a:off x="838200" y="1825625"/>
            <a:ext cx="10515600" cy="4351338"/>
          </a:xfrm>
          <a:prstGeom prst="rect">
            <a:avLst/>
          </a:prstGeom>
          <a:noFill/>
          <a:ln w="9525">
            <a:noFill/>
          </a:ln>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defRPr sz="1200">
                <a:solidFill>
                  <a:srgbClr val="898989"/>
                </a:solidFill>
                <a:ea typeface="宋体" panose="02010600030101010101" pitchFamily="2" charset="-122"/>
              </a:defRPr>
            </a:lvl1pPr>
          </a:lstStyle>
          <a:p>
            <a:pPr lvl="0" fontAlgn="base"/>
            <a:fld id="{BB962C8B-B14F-4D97-AF65-F5344CB8AC3E}" type="datetime1">
              <a:rPr lang="zh-CN" altLang="en-US" strike="noStrike" noProof="1" dirty="0">
                <a:latin typeface="等线" charset="0"/>
                <a:ea typeface="宋体" panose="02010600030101010101" pitchFamily="2" charset="-122"/>
                <a:cs typeface="+mn-cs"/>
              </a:rPr>
              <a:pPr lvl="0" fontAlgn="base"/>
              <a:t>2025-6-6</a:t>
            </a:fld>
            <a:endParaRPr lang="zh-CN" altLang="en-US" strike="noStrike" noProof="1">
              <a:latin typeface="等线" charset="0"/>
            </a:endParaRPr>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rgbClr val="898989"/>
                </a:solidFill>
                <a:ea typeface="宋体" panose="02010600030101010101" pitchFamily="2" charset="-122"/>
              </a:defRPr>
            </a:lvl1pPr>
          </a:lstStyle>
          <a:p>
            <a:pPr lvl="0" fontAlgn="base"/>
            <a:endParaRPr lang="zh-CN" altLang="en-US" strike="noStrike" noProof="1">
              <a:latin typeface="等线" charset="0"/>
            </a:endParaRPr>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rgbClr val="898989"/>
                </a:solidFill>
                <a:ea typeface="宋体" panose="02010600030101010101" pitchFamily="2" charset="-122"/>
              </a:defRPr>
            </a:lvl1pPr>
          </a:lstStyle>
          <a:p>
            <a:pPr lvl="0" fontAlgn="base"/>
            <a:fld id="{9A0DB2DC-4C9A-4742-B13C-FB6460FD3503}" type="slidenum">
              <a:rPr lang="zh-CN" altLang="en-US" strike="noStrike" noProof="1" dirty="0">
                <a:latin typeface="等线" charset="0"/>
                <a:ea typeface="宋体" panose="02010600030101010101" pitchFamily="2" charset="-122"/>
                <a:cs typeface="+mn-cs"/>
              </a:rPr>
              <a:pPr lvl="0" fontAlgn="base"/>
              <a:t>‹#›</a:t>
            </a:fld>
            <a:endParaRPr lang="zh-CN" altLang="en-US" strike="noStrike" noProof="1">
              <a:latin typeface="等线" charset="0"/>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Lst>
  <p:transition>
    <p:random/>
  </p:transition>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FFFFFF"/>
        </a:solidFill>
        <a:effectLst/>
      </p:bgPr>
    </p:bg>
    <p:spTree>
      <p:nvGrpSpPr>
        <p:cNvPr id="1" name=""/>
        <p:cNvGrpSpPr/>
        <p:nvPr/>
      </p:nvGrpSpPr>
      <p:grpSpPr>
        <a:xfrm>
          <a:off x="0" y="0"/>
          <a:ext cx="0" cy="0"/>
          <a:chOff x="0" y="0"/>
          <a:chExt cx="0" cy="0"/>
        </a:xfrm>
      </p:grpSpPr>
      <p:sp>
        <p:nvSpPr>
          <p:cNvPr id="10" name="矩形 9"/>
          <p:cNvSpPr/>
          <p:nvPr userDrawn="1"/>
        </p:nvSpPr>
        <p:spPr>
          <a:xfrm>
            <a:off x="0" y="0"/>
            <a:ext cx="12192000" cy="6858000"/>
          </a:xfrm>
          <a:prstGeom prst="rect">
            <a:avLst/>
          </a:prstGeom>
          <a:gradFill flip="none" rotWithShape="1">
            <a:gsLst>
              <a:gs pos="0">
                <a:schemeClr val="bg1"/>
              </a:gs>
              <a:gs pos="50000">
                <a:schemeClr val="bg1">
                  <a:lumMod val="95000"/>
                </a:schemeClr>
              </a:gs>
              <a:gs pos="100000">
                <a:schemeClr val="bg1">
                  <a:lumMod val="85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fontAlgn="auto">
              <a:spcBef>
                <a:spcPts val="0"/>
              </a:spcBef>
              <a:spcAft>
                <a:spcPts val="0"/>
              </a:spcAft>
              <a:buFontTx/>
              <a:buNone/>
              <a:defRPr/>
            </a:pPr>
            <a:endParaRPr lang="zh-CN" altLang="en-US" strike="noStrike" noProof="1"/>
          </a:p>
        </p:txBody>
      </p:sp>
      <p:pic>
        <p:nvPicPr>
          <p:cNvPr id="11" name="Picture 2" descr="F:\案例二\394\1.png"/>
          <p:cNvPicPr>
            <a:picLocks noChangeAspect="1" noChangeArrowheads="1"/>
          </p:cNvPicPr>
          <p:nvPr userDrawn="1"/>
        </p:nvPicPr>
        <p:blipFill rotWithShape="1">
          <a:blip r:embed="rId13"/>
          <a:srcRect l="-11997" r="6707"/>
          <a:stretch>
            <a:fillRect/>
          </a:stretch>
        </p:blipFill>
        <p:spPr bwMode="auto">
          <a:xfrm rot="15857006">
            <a:off x="-1027906" y="421481"/>
            <a:ext cx="6278563" cy="4946650"/>
          </a:xfrm>
          <a:prstGeom prst="rect">
            <a:avLst/>
          </a:prstGeom>
          <a:noFill/>
          <a:effectLst>
            <a:outerShdw blurRad="342900" dist="139700" dir="2700000" algn="tl" rotWithShape="0">
              <a:prstClr val="black">
                <a:alpha val="40000"/>
              </a:prstClr>
            </a:outerShdw>
          </a:effectLst>
        </p:spPr>
      </p:pic>
      <p:pic>
        <p:nvPicPr>
          <p:cNvPr id="2052" name="Picture 2" descr="F:\案例二\394\1.png"/>
          <p:cNvPicPr>
            <a:picLocks noChangeAspect="1"/>
          </p:cNvPicPr>
          <p:nvPr userDrawn="1"/>
        </p:nvPicPr>
        <p:blipFill>
          <a:blip r:embed="rId14"/>
          <a:srcRect l="-22180"/>
          <a:stretch>
            <a:fillRect/>
          </a:stretch>
        </p:blipFill>
        <p:spPr>
          <a:xfrm>
            <a:off x="9348788" y="4221163"/>
            <a:ext cx="2843212" cy="2636837"/>
          </a:xfrm>
          <a:prstGeom prst="rect">
            <a:avLst/>
          </a:prstGeom>
          <a:noFill/>
          <a:ln w="9525">
            <a:noFill/>
          </a:ln>
          <a:effectLst>
            <a:outerShdw dist="139700" dir="13499999" sx="102000" sy="102000" algn="br" rotWithShape="0">
              <a:srgbClr val="000000">
                <a:alpha val="39998"/>
              </a:srgbClr>
            </a:outerShdw>
          </a:effectLst>
        </p:spPr>
      </p:pic>
      <p:sp>
        <p:nvSpPr>
          <p:cNvPr id="2053" name="标题占位符 1"/>
          <p:cNvSpPr>
            <a:spLocks noGrp="1"/>
          </p:cNvSpPr>
          <p:nvPr>
            <p:ph type="title"/>
          </p:nvPr>
        </p:nvSpPr>
        <p:spPr>
          <a:xfrm>
            <a:off x="838200" y="365125"/>
            <a:ext cx="10515600" cy="1325563"/>
          </a:xfrm>
          <a:prstGeom prst="rect">
            <a:avLst/>
          </a:prstGeom>
          <a:noFill/>
          <a:ln w="9525">
            <a:noFill/>
          </a:ln>
        </p:spPr>
        <p:txBody>
          <a:bodyPr anchor="ctr"/>
          <a:lstStyle/>
          <a:p>
            <a:pPr lvl="0"/>
            <a:r>
              <a:rPr lang="zh-CN" altLang="en-US"/>
              <a:t>单击此处编辑母版标题样式</a:t>
            </a:r>
          </a:p>
        </p:txBody>
      </p:sp>
      <p:sp>
        <p:nvSpPr>
          <p:cNvPr id="2054" name="文本占位符 2"/>
          <p:cNvSpPr>
            <a:spLocks noGrp="1"/>
          </p:cNvSpPr>
          <p:nvPr>
            <p:ph type="body"/>
          </p:nvPr>
        </p:nvSpPr>
        <p:spPr>
          <a:xfrm>
            <a:off x="838200" y="1825625"/>
            <a:ext cx="10515600" cy="4351338"/>
          </a:xfrm>
          <a:prstGeom prst="rect">
            <a:avLst/>
          </a:prstGeom>
          <a:noFill/>
          <a:ln w="9525">
            <a:noFill/>
          </a:ln>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cSld>
  <p:clrMap bg1="lt1" tx1="dk1" bg2="lt2" tx2="dk2" accent1="accent1" accent2="accent2" accent3="accent3" accent4="accent4" accent5="accent5" accent6="accent6" hlink="hlink" folHlink="folHlink"/>
  <p:sldLayoutIdLst>
    <p:sldLayoutId id="2147483665" r:id="rId1"/>
    <p:sldLayoutId id="2147483666" r:id="rId2"/>
    <p:sldLayoutId id="2147483667" r:id="rId3"/>
    <p:sldLayoutId id="2147483668" r:id="rId4"/>
    <p:sldLayoutId id="2147483669" r:id="rId5"/>
    <p:sldLayoutId id="2147483670" r:id="rId6"/>
    <p:sldLayoutId id="2147483671" r:id="rId7"/>
    <p:sldLayoutId id="2147483672" r:id="rId8"/>
    <p:sldLayoutId id="2147483673" r:id="rId9"/>
    <p:sldLayoutId id="2147483674" r:id="rId10"/>
    <p:sldLayoutId id="2147483675" r:id="rId11"/>
  </p:sldLayoutIdLst>
  <p:transition>
    <p:random/>
  </p:transition>
  <p:hf sldNum="0" hdr="0" ftr="0" dt="0"/>
  <p:txStyles>
    <p:titleStyle>
      <a:lvl1pPr marL="0" lvl="0" indent="0" algn="l" defTabSz="914400" rtl="0" eaLnBrk="1" fontAlgn="base" latinLnBrk="0" hangingPunct="1">
        <a:lnSpc>
          <a:spcPct val="90000"/>
        </a:lnSpc>
        <a:spcBef>
          <a:spcPct val="0"/>
        </a:spcBef>
        <a:spcAft>
          <a:spcPct val="0"/>
        </a:spcAft>
        <a:buNone/>
        <a:defRPr sz="4400" b="0" i="0" u="none" kern="1200" baseline="0">
          <a:solidFill>
            <a:schemeClr val="tx1"/>
          </a:solidFill>
          <a:latin typeface="+mj-lt"/>
          <a:ea typeface="+mj-ea"/>
          <a:cs typeface="+mj-cs"/>
        </a:defRPr>
      </a:lvl1pPr>
    </p:titleStyle>
    <p:bodyStyle>
      <a:lvl1pPr marL="228600" lvl="0" indent="-228600" algn="l" defTabSz="914400" rtl="0" eaLnBrk="1" fontAlgn="base" latinLnBrk="0" hangingPunct="1">
        <a:lnSpc>
          <a:spcPct val="90000"/>
        </a:lnSpc>
        <a:spcBef>
          <a:spcPts val="1000"/>
        </a:spcBef>
        <a:spcAft>
          <a:spcPct val="0"/>
        </a:spcAft>
        <a:buFont typeface="Arial" panose="020B0604020202020204" pitchFamily="34" charset="0"/>
        <a:buChar char="•"/>
        <a:defRPr sz="2800" b="0" i="0" u="none" kern="1200" baseline="0">
          <a:solidFill>
            <a:schemeClr val="tx1"/>
          </a:solidFill>
          <a:latin typeface="+mn-lt"/>
          <a:ea typeface="+mn-ea"/>
          <a:cs typeface="+mn-cs"/>
        </a:defRPr>
      </a:lvl1pPr>
      <a:lvl2pPr marL="685800" lvl="1" indent="-228600" algn="l" defTabSz="914400" rtl="0" eaLnBrk="1" fontAlgn="base" latinLnBrk="0" hangingPunct="1">
        <a:lnSpc>
          <a:spcPct val="90000"/>
        </a:lnSpc>
        <a:spcBef>
          <a:spcPts val="500"/>
        </a:spcBef>
        <a:spcAft>
          <a:spcPct val="0"/>
        </a:spcAft>
        <a:buFont typeface="Arial" panose="020B0604020202020204" pitchFamily="34" charset="0"/>
        <a:buChar char="•"/>
        <a:defRPr sz="2400" b="0" i="0" u="none" kern="1200" baseline="0">
          <a:solidFill>
            <a:schemeClr val="tx1"/>
          </a:solidFill>
          <a:latin typeface="+mn-lt"/>
          <a:ea typeface="+mn-ea"/>
          <a:cs typeface="+mn-cs"/>
        </a:defRPr>
      </a:lvl2pPr>
      <a:lvl3pPr marL="1143000" lvl="2" indent="-228600" algn="l" defTabSz="914400" rtl="0" eaLnBrk="1" fontAlgn="base" latinLnBrk="0" hangingPunct="1">
        <a:lnSpc>
          <a:spcPct val="90000"/>
        </a:lnSpc>
        <a:spcBef>
          <a:spcPts val="500"/>
        </a:spcBef>
        <a:spcAft>
          <a:spcPct val="0"/>
        </a:spcAft>
        <a:buFont typeface="Arial" panose="020B0604020202020204" pitchFamily="34" charset="0"/>
        <a:buChar char="•"/>
        <a:defRPr sz="2000" b="0" i="0" u="none" kern="1200" baseline="0">
          <a:solidFill>
            <a:schemeClr val="tx1"/>
          </a:solidFill>
          <a:latin typeface="+mn-lt"/>
          <a:ea typeface="+mn-ea"/>
          <a:cs typeface="+mn-cs"/>
        </a:defRPr>
      </a:lvl3pPr>
      <a:lvl4pPr marL="1600200" lvl="3" indent="-228600" algn="l" defTabSz="914400" rtl="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mn-lt"/>
          <a:ea typeface="+mn-ea"/>
          <a:cs typeface="+mn-cs"/>
        </a:defRPr>
      </a:lvl4pPr>
      <a:lvl5pPr marL="2057400" lvl="4" indent="-228600" algn="l" defTabSz="914400" rtl="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mn-lt"/>
          <a:ea typeface="+mn-ea"/>
          <a:cs typeface="+mn-cs"/>
        </a:defRPr>
      </a:lvl5pPr>
      <a:lvl6pPr marL="2514600" lvl="5" indent="-228600" algn="l" defTabSz="914400" rtl="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mn-lt"/>
          <a:ea typeface="+mn-ea"/>
          <a:cs typeface="+mn-cs"/>
        </a:defRPr>
      </a:lvl6pPr>
      <a:lvl7pPr marL="2971800" lvl="6" indent="-228600" algn="l" defTabSz="914400" rtl="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mn-lt"/>
          <a:ea typeface="+mn-ea"/>
          <a:cs typeface="+mn-cs"/>
        </a:defRPr>
      </a:lvl7pPr>
      <a:lvl8pPr marL="3429000" lvl="7" indent="-228600" algn="l" defTabSz="914400" rtl="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mn-lt"/>
          <a:ea typeface="+mn-ea"/>
          <a:cs typeface="+mn-cs"/>
        </a:defRPr>
      </a:lvl8pPr>
      <a:lvl9pPr marL="3886200" lvl="8" indent="-228600" algn="l" defTabSz="914400" rtl="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mn-lt"/>
          <a:ea typeface="+mn-ea"/>
          <a:cs typeface="+mn-cs"/>
        </a:defRPr>
      </a:lvl9pPr>
    </p:bodyStyle>
    <p:otherStyle>
      <a:lvl1pPr marL="0" lvl="0" indent="0" algn="l" defTabSz="914400" rtl="0" eaLnBrk="1" fontAlgn="base" latinLnBrk="0" hangingPunct="1">
        <a:lnSpc>
          <a:spcPct val="100000"/>
        </a:lnSpc>
        <a:spcBef>
          <a:spcPct val="0"/>
        </a:spcBef>
        <a:spcAft>
          <a:spcPct val="0"/>
        </a:spcAft>
        <a:buNone/>
        <a:defRPr sz="1800" b="0" i="0" u="none" kern="1200" baseline="0">
          <a:solidFill>
            <a:schemeClr val="tx1"/>
          </a:solidFill>
          <a:latin typeface="+mn-lt"/>
          <a:ea typeface="+mn-ea"/>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charset="0"/>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charset="0"/>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charset="0"/>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charset="0"/>
          <a:ea typeface="+mn-ea"/>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charset="0"/>
          <a:ea typeface="+mn-ea"/>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charset="0"/>
          <a:ea typeface="+mn-ea"/>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charset="0"/>
          <a:ea typeface="+mn-ea"/>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charset="0"/>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FFFFFF"/>
        </a:solidFill>
        <a:effectLst/>
      </p:bgPr>
    </p:bg>
    <p:spTree>
      <p:nvGrpSpPr>
        <p:cNvPr id="1" name=""/>
        <p:cNvGrpSpPr/>
        <p:nvPr/>
      </p:nvGrpSpPr>
      <p:grpSpPr>
        <a:xfrm>
          <a:off x="0" y="0"/>
          <a:ext cx="0" cy="0"/>
          <a:chOff x="0" y="0"/>
          <a:chExt cx="0" cy="0"/>
        </a:xfrm>
      </p:grpSpPr>
      <p:sp>
        <p:nvSpPr>
          <p:cNvPr id="10" name="矩形 9"/>
          <p:cNvSpPr/>
          <p:nvPr userDrawn="1"/>
        </p:nvSpPr>
        <p:spPr>
          <a:xfrm>
            <a:off x="0" y="0"/>
            <a:ext cx="12192000" cy="6858000"/>
          </a:xfrm>
          <a:prstGeom prst="rect">
            <a:avLst/>
          </a:prstGeom>
          <a:gradFill flip="none" rotWithShape="1">
            <a:gsLst>
              <a:gs pos="0">
                <a:schemeClr val="bg1"/>
              </a:gs>
              <a:gs pos="50000">
                <a:schemeClr val="bg1">
                  <a:lumMod val="95000"/>
                </a:schemeClr>
              </a:gs>
              <a:gs pos="100000">
                <a:schemeClr val="bg1">
                  <a:lumMod val="85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fontAlgn="auto">
              <a:spcBef>
                <a:spcPts val="0"/>
              </a:spcBef>
              <a:spcAft>
                <a:spcPts val="0"/>
              </a:spcAft>
              <a:buFontTx/>
              <a:buNone/>
              <a:defRPr/>
            </a:pPr>
            <a:endParaRPr lang="zh-CN" altLang="en-US" strike="noStrike" noProof="1"/>
          </a:p>
        </p:txBody>
      </p:sp>
      <p:pic>
        <p:nvPicPr>
          <p:cNvPr id="11" name="Picture 2" descr="F:\案例二\394\1.png"/>
          <p:cNvPicPr>
            <a:picLocks noChangeAspect="1" noChangeArrowheads="1"/>
          </p:cNvPicPr>
          <p:nvPr userDrawn="1"/>
        </p:nvPicPr>
        <p:blipFill rotWithShape="1">
          <a:blip r:embed="rId13"/>
          <a:srcRect l="-11997" r="6707"/>
          <a:stretch>
            <a:fillRect/>
          </a:stretch>
        </p:blipFill>
        <p:spPr bwMode="auto">
          <a:xfrm rot="15857006">
            <a:off x="-1027906" y="421481"/>
            <a:ext cx="6278563" cy="4946650"/>
          </a:xfrm>
          <a:prstGeom prst="rect">
            <a:avLst/>
          </a:prstGeom>
          <a:noFill/>
          <a:effectLst>
            <a:outerShdw blurRad="342900" dist="139700" dir="2700000" algn="tl" rotWithShape="0">
              <a:prstClr val="black">
                <a:alpha val="40000"/>
              </a:prstClr>
            </a:outerShdw>
          </a:effectLst>
        </p:spPr>
      </p:pic>
      <p:pic>
        <p:nvPicPr>
          <p:cNvPr id="3076" name="Picture 2" descr="F:\案例二\394\1.png"/>
          <p:cNvPicPr>
            <a:picLocks noChangeAspect="1"/>
          </p:cNvPicPr>
          <p:nvPr userDrawn="1"/>
        </p:nvPicPr>
        <p:blipFill>
          <a:blip r:embed="rId14"/>
          <a:srcRect l="-22180"/>
          <a:stretch>
            <a:fillRect/>
          </a:stretch>
        </p:blipFill>
        <p:spPr>
          <a:xfrm>
            <a:off x="9348788" y="4221163"/>
            <a:ext cx="2843212" cy="2636837"/>
          </a:xfrm>
          <a:prstGeom prst="rect">
            <a:avLst/>
          </a:prstGeom>
          <a:noFill/>
          <a:ln w="9525">
            <a:noFill/>
          </a:ln>
          <a:effectLst>
            <a:outerShdw dist="139700" dir="13499999" sx="102000" sy="102000" algn="br" rotWithShape="0">
              <a:srgbClr val="000000">
                <a:alpha val="39998"/>
              </a:srgbClr>
            </a:outerShdw>
          </a:effectLst>
        </p:spPr>
      </p:pic>
      <p:sp>
        <p:nvSpPr>
          <p:cNvPr id="3077" name="标题占位符 1"/>
          <p:cNvSpPr>
            <a:spLocks noGrp="1"/>
          </p:cNvSpPr>
          <p:nvPr>
            <p:ph type="title"/>
          </p:nvPr>
        </p:nvSpPr>
        <p:spPr>
          <a:xfrm>
            <a:off x="838200" y="365125"/>
            <a:ext cx="10515600" cy="1325563"/>
          </a:xfrm>
          <a:prstGeom prst="rect">
            <a:avLst/>
          </a:prstGeom>
          <a:noFill/>
          <a:ln w="9525">
            <a:noFill/>
          </a:ln>
        </p:spPr>
        <p:txBody>
          <a:bodyPr anchor="ctr"/>
          <a:lstStyle/>
          <a:p>
            <a:pPr lvl="0"/>
            <a:r>
              <a:rPr lang="zh-CN" altLang="en-US"/>
              <a:t>单击此处编辑母版标题样式</a:t>
            </a:r>
          </a:p>
        </p:txBody>
      </p:sp>
      <p:sp>
        <p:nvSpPr>
          <p:cNvPr id="3078" name="文本占位符 2"/>
          <p:cNvSpPr>
            <a:spLocks noGrp="1"/>
          </p:cNvSpPr>
          <p:nvPr>
            <p:ph type="body"/>
          </p:nvPr>
        </p:nvSpPr>
        <p:spPr>
          <a:xfrm>
            <a:off x="838200" y="1825625"/>
            <a:ext cx="10515600" cy="4351338"/>
          </a:xfrm>
          <a:prstGeom prst="rect">
            <a:avLst/>
          </a:prstGeom>
          <a:noFill/>
          <a:ln w="9525">
            <a:noFill/>
          </a:ln>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cSld>
  <p:clrMap bg1="lt1" tx1="dk1" bg2="lt2" tx2="dk2" accent1="accent1" accent2="accent2" accent3="accent3" accent4="accent4" accent5="accent5" accent6="accent6" hlink="hlink" folHlink="folHlink"/>
  <p:sldLayoutIdLst>
    <p:sldLayoutId id="2147483677" r:id="rId1"/>
    <p:sldLayoutId id="2147483678" r:id="rId2"/>
    <p:sldLayoutId id="2147483679" r:id="rId3"/>
    <p:sldLayoutId id="2147483680" r:id="rId4"/>
    <p:sldLayoutId id="2147483681" r:id="rId5"/>
    <p:sldLayoutId id="2147483682" r:id="rId6"/>
    <p:sldLayoutId id="2147483683" r:id="rId7"/>
    <p:sldLayoutId id="2147483684" r:id="rId8"/>
    <p:sldLayoutId id="2147483685" r:id="rId9"/>
    <p:sldLayoutId id="2147483686" r:id="rId10"/>
    <p:sldLayoutId id="2147483687" r:id="rId11"/>
  </p:sldLayoutIdLst>
  <p:transition>
    <p:random/>
  </p:transition>
  <p:hf sldNum="0" hdr="0" ftr="0" dt="0"/>
  <p:txStyles>
    <p:titleStyle>
      <a:lvl1pPr marL="0" lvl="0" indent="0" algn="l" defTabSz="914400" rtl="0" eaLnBrk="1" fontAlgn="base" latinLnBrk="0" hangingPunct="1">
        <a:lnSpc>
          <a:spcPct val="90000"/>
        </a:lnSpc>
        <a:spcBef>
          <a:spcPct val="0"/>
        </a:spcBef>
        <a:spcAft>
          <a:spcPct val="0"/>
        </a:spcAft>
        <a:buNone/>
        <a:defRPr sz="4400" b="0" i="0" u="none" kern="1200" baseline="0">
          <a:solidFill>
            <a:schemeClr val="tx1"/>
          </a:solidFill>
          <a:latin typeface="+mj-lt"/>
          <a:ea typeface="+mj-ea"/>
          <a:cs typeface="+mj-cs"/>
        </a:defRPr>
      </a:lvl1pPr>
    </p:titleStyle>
    <p:bodyStyle>
      <a:lvl1pPr marL="228600" lvl="0" indent="-228600" algn="l" defTabSz="914400" rtl="0" eaLnBrk="1" fontAlgn="base" latinLnBrk="0" hangingPunct="1">
        <a:lnSpc>
          <a:spcPct val="90000"/>
        </a:lnSpc>
        <a:spcBef>
          <a:spcPts val="1000"/>
        </a:spcBef>
        <a:spcAft>
          <a:spcPct val="0"/>
        </a:spcAft>
        <a:buFont typeface="Arial" panose="020B0604020202020204" pitchFamily="34" charset="0"/>
        <a:buChar char="•"/>
        <a:defRPr sz="2800" b="0" i="0" u="none" kern="1200" baseline="0">
          <a:solidFill>
            <a:schemeClr val="tx1"/>
          </a:solidFill>
          <a:latin typeface="+mn-lt"/>
          <a:ea typeface="+mn-ea"/>
          <a:cs typeface="+mn-cs"/>
        </a:defRPr>
      </a:lvl1pPr>
      <a:lvl2pPr marL="685800" lvl="1" indent="-228600" algn="l" defTabSz="914400" rtl="0" eaLnBrk="1" fontAlgn="base" latinLnBrk="0" hangingPunct="1">
        <a:lnSpc>
          <a:spcPct val="90000"/>
        </a:lnSpc>
        <a:spcBef>
          <a:spcPts val="500"/>
        </a:spcBef>
        <a:spcAft>
          <a:spcPct val="0"/>
        </a:spcAft>
        <a:buFont typeface="Arial" panose="020B0604020202020204" pitchFamily="34" charset="0"/>
        <a:buChar char="•"/>
        <a:defRPr sz="2400" b="0" i="0" u="none" kern="1200" baseline="0">
          <a:solidFill>
            <a:schemeClr val="tx1"/>
          </a:solidFill>
          <a:latin typeface="+mn-lt"/>
          <a:ea typeface="+mn-ea"/>
          <a:cs typeface="+mn-cs"/>
        </a:defRPr>
      </a:lvl2pPr>
      <a:lvl3pPr marL="1143000" lvl="2" indent="-228600" algn="l" defTabSz="914400" rtl="0" eaLnBrk="1" fontAlgn="base" latinLnBrk="0" hangingPunct="1">
        <a:lnSpc>
          <a:spcPct val="90000"/>
        </a:lnSpc>
        <a:spcBef>
          <a:spcPts val="500"/>
        </a:spcBef>
        <a:spcAft>
          <a:spcPct val="0"/>
        </a:spcAft>
        <a:buFont typeface="Arial" panose="020B0604020202020204" pitchFamily="34" charset="0"/>
        <a:buChar char="•"/>
        <a:defRPr sz="2000" b="0" i="0" u="none" kern="1200" baseline="0">
          <a:solidFill>
            <a:schemeClr val="tx1"/>
          </a:solidFill>
          <a:latin typeface="+mn-lt"/>
          <a:ea typeface="+mn-ea"/>
          <a:cs typeface="+mn-cs"/>
        </a:defRPr>
      </a:lvl3pPr>
      <a:lvl4pPr marL="1600200" lvl="3" indent="-228600" algn="l" defTabSz="914400" rtl="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mn-lt"/>
          <a:ea typeface="+mn-ea"/>
          <a:cs typeface="+mn-cs"/>
        </a:defRPr>
      </a:lvl4pPr>
      <a:lvl5pPr marL="2057400" lvl="4" indent="-228600" algn="l" defTabSz="914400" rtl="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mn-lt"/>
          <a:ea typeface="+mn-ea"/>
          <a:cs typeface="+mn-cs"/>
        </a:defRPr>
      </a:lvl5pPr>
      <a:lvl6pPr marL="2514600" lvl="5" indent="-228600" algn="l" defTabSz="914400" rtl="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mn-lt"/>
          <a:ea typeface="+mn-ea"/>
          <a:cs typeface="+mn-cs"/>
        </a:defRPr>
      </a:lvl6pPr>
      <a:lvl7pPr marL="2971800" lvl="6" indent="-228600" algn="l" defTabSz="914400" rtl="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mn-lt"/>
          <a:ea typeface="+mn-ea"/>
          <a:cs typeface="+mn-cs"/>
        </a:defRPr>
      </a:lvl7pPr>
      <a:lvl8pPr marL="3429000" lvl="7" indent="-228600" algn="l" defTabSz="914400" rtl="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mn-lt"/>
          <a:ea typeface="+mn-ea"/>
          <a:cs typeface="+mn-cs"/>
        </a:defRPr>
      </a:lvl8pPr>
      <a:lvl9pPr marL="3886200" lvl="8" indent="-228600" algn="l" defTabSz="914400" rtl="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mn-lt"/>
          <a:ea typeface="+mn-ea"/>
          <a:cs typeface="+mn-cs"/>
        </a:defRPr>
      </a:lvl9pPr>
    </p:bodyStyle>
    <p:otherStyle>
      <a:lvl1pPr marL="0" lvl="0" indent="0" algn="l" defTabSz="914400" rtl="0" eaLnBrk="1" fontAlgn="base" latinLnBrk="0" hangingPunct="1">
        <a:lnSpc>
          <a:spcPct val="100000"/>
        </a:lnSpc>
        <a:spcBef>
          <a:spcPct val="0"/>
        </a:spcBef>
        <a:spcAft>
          <a:spcPct val="0"/>
        </a:spcAft>
        <a:buNone/>
        <a:defRPr sz="1800" b="0" i="0" u="none" kern="1200" baseline="0">
          <a:solidFill>
            <a:schemeClr val="tx1"/>
          </a:solidFill>
          <a:latin typeface="+mn-lt"/>
          <a:ea typeface="+mn-ea"/>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charset="0"/>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charset="0"/>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charset="0"/>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charset="0"/>
          <a:ea typeface="+mn-ea"/>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charset="0"/>
          <a:ea typeface="+mn-ea"/>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charset="0"/>
          <a:ea typeface="+mn-ea"/>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charset="0"/>
          <a:ea typeface="+mn-ea"/>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charset="0"/>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rgbClr val="FFFFFF"/>
        </a:solidFill>
        <a:effectLst/>
      </p:bgPr>
    </p:bg>
    <p:spTree>
      <p:nvGrpSpPr>
        <p:cNvPr id="1" name=""/>
        <p:cNvGrpSpPr/>
        <p:nvPr/>
      </p:nvGrpSpPr>
      <p:grpSpPr>
        <a:xfrm>
          <a:off x="0" y="0"/>
          <a:ext cx="0" cy="0"/>
          <a:chOff x="0" y="0"/>
          <a:chExt cx="0" cy="0"/>
        </a:xfrm>
      </p:grpSpPr>
      <p:pic>
        <p:nvPicPr>
          <p:cNvPr id="4098" name="图片 39"/>
          <p:cNvPicPr>
            <a:picLocks noChangeAspect="1"/>
          </p:cNvPicPr>
          <p:nvPr userDrawn="1"/>
        </p:nvPicPr>
        <p:blipFill>
          <a:blip r:embed="rId13"/>
          <a:stretch>
            <a:fillRect/>
          </a:stretch>
        </p:blipFill>
        <p:spPr>
          <a:xfrm>
            <a:off x="9923463" y="6365875"/>
            <a:ext cx="2235200" cy="457200"/>
          </a:xfrm>
          <a:prstGeom prst="rect">
            <a:avLst/>
          </a:prstGeom>
          <a:noFill/>
          <a:ln w="9525">
            <a:noFill/>
          </a:ln>
        </p:spPr>
      </p:pic>
      <p:sp>
        <p:nvSpPr>
          <p:cNvPr id="61" name="矩形: 圆角 60"/>
          <p:cNvSpPr/>
          <p:nvPr userDrawn="1"/>
        </p:nvSpPr>
        <p:spPr>
          <a:xfrm>
            <a:off x="439738" y="1100138"/>
            <a:ext cx="11261725" cy="5287963"/>
          </a:xfrm>
          <a:prstGeom prst="roundRect">
            <a:avLst/>
          </a:prstGeom>
          <a:solidFill>
            <a:schemeClr val="bg1"/>
          </a:solidFill>
          <a:ln w="38100">
            <a:solidFill>
              <a:srgbClr val="127F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lvl="0" indent="0" algn="l" defTabSz="914400" rtl="0" eaLnBrk="1" fontAlgn="base" latinLnBrk="0" hangingPunct="1">
              <a:lnSpc>
                <a:spcPct val="100000"/>
              </a:lnSpc>
              <a:spcBef>
                <a:spcPct val="0"/>
              </a:spcBef>
              <a:spcAft>
                <a:spcPct val="0"/>
              </a:spcAft>
              <a:buNone/>
              <a:defRPr sz="1800" b="0" i="0" u="none" kern="1200" baseline="0">
                <a:solidFill>
                  <a:schemeClr val="tx1"/>
                </a:solidFill>
                <a:latin typeface="等线" charset="0"/>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charset="0"/>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charset="0"/>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charset="0"/>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charset="0"/>
                <a:ea typeface="+mn-ea"/>
                <a:cs typeface="+mn-cs"/>
              </a:defRPr>
            </a:lvl5pPr>
          </a:lstStyle>
          <a:p>
            <a:pPr lvl="0" indent="0" algn="ctr" fontAlgn="base"/>
            <a:endParaRPr lang="zh-CN" altLang="en-US" sz="1800" strike="noStrike" noProof="1">
              <a:solidFill>
                <a:srgbClr val="FFFFFF"/>
              </a:solidFill>
              <a:latin typeface="等线" charset="0"/>
            </a:endParaRPr>
          </a:p>
        </p:txBody>
      </p:sp>
      <p:sp>
        <p:nvSpPr>
          <p:cNvPr id="26" name="矩形 25"/>
          <p:cNvSpPr/>
          <p:nvPr userDrawn="1"/>
        </p:nvSpPr>
        <p:spPr>
          <a:xfrm>
            <a:off x="0" y="276225"/>
            <a:ext cx="685800" cy="58578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marL="0" lvl="0" indent="0" algn="l" defTabSz="914400" rtl="0" eaLnBrk="1" fontAlgn="base" latinLnBrk="0" hangingPunct="1">
              <a:lnSpc>
                <a:spcPct val="100000"/>
              </a:lnSpc>
              <a:spcBef>
                <a:spcPct val="0"/>
              </a:spcBef>
              <a:spcAft>
                <a:spcPct val="0"/>
              </a:spcAft>
              <a:buNone/>
              <a:defRPr sz="1800" b="0" i="0" u="none" kern="1200" baseline="0">
                <a:solidFill>
                  <a:schemeClr val="tx1"/>
                </a:solidFill>
                <a:latin typeface="等线" charset="0"/>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charset="0"/>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charset="0"/>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charset="0"/>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charset="0"/>
                <a:ea typeface="+mn-ea"/>
                <a:cs typeface="+mn-cs"/>
              </a:defRPr>
            </a:lvl5pPr>
          </a:lstStyle>
          <a:p>
            <a:pPr lvl="0" indent="0" algn="ctr" eaLnBrk="0" fontAlgn="base" hangingPunct="0"/>
            <a:endParaRPr lang="zh-CN" altLang="en-US" sz="1800" strike="noStrike" noProof="1">
              <a:solidFill>
                <a:srgbClr val="FFFFFF"/>
              </a:solidFill>
              <a:latin typeface="等线" charset="0"/>
            </a:endParaRPr>
          </a:p>
        </p:txBody>
      </p:sp>
      <p:sp>
        <p:nvSpPr>
          <p:cNvPr id="27" name="矩形 26"/>
          <p:cNvSpPr/>
          <p:nvPr userDrawn="1"/>
        </p:nvSpPr>
        <p:spPr>
          <a:xfrm>
            <a:off x="800100" y="276225"/>
            <a:ext cx="207963" cy="58578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marL="0" lvl="0" indent="0" algn="l" defTabSz="914400" rtl="0" eaLnBrk="1" fontAlgn="base" latinLnBrk="0" hangingPunct="1">
              <a:lnSpc>
                <a:spcPct val="100000"/>
              </a:lnSpc>
              <a:spcBef>
                <a:spcPct val="0"/>
              </a:spcBef>
              <a:spcAft>
                <a:spcPct val="0"/>
              </a:spcAft>
              <a:buNone/>
              <a:defRPr sz="1800" b="0" i="0" u="none" kern="1200" baseline="0">
                <a:solidFill>
                  <a:schemeClr val="tx1"/>
                </a:solidFill>
                <a:latin typeface="等线" charset="0"/>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charset="0"/>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charset="0"/>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charset="0"/>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charset="0"/>
                <a:ea typeface="+mn-ea"/>
                <a:cs typeface="+mn-cs"/>
              </a:defRPr>
            </a:lvl5pPr>
          </a:lstStyle>
          <a:p>
            <a:pPr lvl="0" indent="0" algn="ctr" eaLnBrk="0" fontAlgn="base" hangingPunct="0"/>
            <a:endParaRPr lang="zh-CN" altLang="en-US" sz="1800" strike="noStrike" noProof="1">
              <a:solidFill>
                <a:srgbClr val="FFFFFF"/>
              </a:solidFill>
              <a:latin typeface="等线" charset="0"/>
            </a:endParaRPr>
          </a:p>
        </p:txBody>
      </p:sp>
      <p:sp>
        <p:nvSpPr>
          <p:cNvPr id="29" name="TextBox 28"/>
          <p:cNvSpPr txBox="1"/>
          <p:nvPr userDrawn="1"/>
        </p:nvSpPr>
        <p:spPr>
          <a:xfrm>
            <a:off x="4665663" y="357188"/>
            <a:ext cx="3043238" cy="762000"/>
          </a:xfrm>
          <a:prstGeom prst="rect">
            <a:avLst/>
          </a:prstGeom>
          <a:noFill/>
        </p:spPr>
        <p:txBody>
          <a:bodyPr wrap="square" rtlCol="0">
            <a:spAutoFit/>
          </a:bodyPr>
          <a:lstStyle/>
          <a:p>
            <a:pPr marL="0" marR="0" indent="0" algn="l" defTabSz="914400" rtl="0" eaLnBrk="1" fontAlgn="auto" latinLnBrk="0" hangingPunct="1">
              <a:lnSpc>
                <a:spcPct val="100000"/>
              </a:lnSpc>
              <a:spcBef>
                <a:spcPts val="0"/>
              </a:spcBef>
              <a:spcAft>
                <a:spcPts val="0"/>
              </a:spcAft>
              <a:buClrTx/>
              <a:buSzTx/>
              <a:buFontTx/>
              <a:buNone/>
              <a:defRPr/>
            </a:pPr>
            <a:r>
              <a:rPr kumimoji="0" lang="zh-CN" altLang="en-US" sz="4400" b="1" i="0" u="none" strike="noStrike" kern="1200" cap="none" spc="600" normalizeH="0" baseline="0" noProof="0" dirty="0">
                <a:ln>
                  <a:noFill/>
                </a:ln>
                <a:solidFill>
                  <a:srgbClr val="127FB8"/>
                </a:solidFill>
                <a:effectLst/>
                <a:uLnTx/>
                <a:uFillTx/>
                <a:latin typeface="微软雅黑" panose="020B0503020204020204" pitchFamily="34" charset="-122"/>
                <a:ea typeface="微软雅黑" panose="020B0503020204020204" pitchFamily="34" charset="-122"/>
                <a:cs typeface="+mj-cs"/>
              </a:rPr>
              <a:t>本章小结</a:t>
            </a:r>
            <a:endParaRPr lang="zh-CN" altLang="en-US" b="1" strike="noStrike" spc="600" noProof="1">
              <a:solidFill>
                <a:srgbClr val="127FB8"/>
              </a:solidFill>
              <a:latin typeface="微软雅黑" panose="020B0503020204020204" pitchFamily="34" charset="-122"/>
              <a:ea typeface="微软雅黑" panose="020B0503020204020204" pitchFamily="34" charset="-122"/>
            </a:endParaRPr>
          </a:p>
        </p:txBody>
      </p:sp>
      <p:sp>
        <p:nvSpPr>
          <p:cNvPr id="4103" name="标题占位符 1"/>
          <p:cNvSpPr>
            <a:spLocks noGrp="1"/>
          </p:cNvSpPr>
          <p:nvPr>
            <p:ph type="title"/>
          </p:nvPr>
        </p:nvSpPr>
        <p:spPr>
          <a:xfrm>
            <a:off x="838200" y="365125"/>
            <a:ext cx="10515600" cy="1325563"/>
          </a:xfrm>
          <a:prstGeom prst="rect">
            <a:avLst/>
          </a:prstGeom>
          <a:noFill/>
          <a:ln w="9525">
            <a:noFill/>
          </a:ln>
        </p:spPr>
        <p:txBody>
          <a:bodyPr anchor="ctr"/>
          <a:lstStyle/>
          <a:p>
            <a:pPr lvl="0"/>
            <a:r>
              <a:rPr lang="zh-CN" altLang="en-US"/>
              <a:t>单击此处编辑母版标题样式</a:t>
            </a:r>
          </a:p>
        </p:txBody>
      </p:sp>
      <p:sp>
        <p:nvSpPr>
          <p:cNvPr id="4104" name="文本占位符 2"/>
          <p:cNvSpPr>
            <a:spLocks noGrp="1"/>
          </p:cNvSpPr>
          <p:nvPr>
            <p:ph type="body"/>
          </p:nvPr>
        </p:nvSpPr>
        <p:spPr>
          <a:xfrm>
            <a:off x="838200" y="1825625"/>
            <a:ext cx="10515600" cy="4351338"/>
          </a:xfrm>
          <a:prstGeom prst="rect">
            <a:avLst/>
          </a:prstGeom>
          <a:noFill/>
          <a:ln w="9525">
            <a:noFill/>
          </a:ln>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cSld>
  <p:clrMap bg1="lt1" tx1="dk1" bg2="lt2" tx2="dk2" accent1="accent1" accent2="accent2" accent3="accent3" accent4="accent4" accent5="accent5" accent6="accent6" hlink="hlink" folHlink="folHlink"/>
  <p:sldLayoutIdLst>
    <p:sldLayoutId id="2147483689" r:id="rId1"/>
    <p:sldLayoutId id="2147483690" r:id="rId2"/>
    <p:sldLayoutId id="2147483691" r:id="rId3"/>
    <p:sldLayoutId id="2147483692" r:id="rId4"/>
    <p:sldLayoutId id="2147483693" r:id="rId5"/>
    <p:sldLayoutId id="2147483694" r:id="rId6"/>
    <p:sldLayoutId id="2147483695" r:id="rId7"/>
    <p:sldLayoutId id="2147483696" r:id="rId8"/>
    <p:sldLayoutId id="2147483697" r:id="rId9"/>
    <p:sldLayoutId id="2147483698" r:id="rId10"/>
    <p:sldLayoutId id="2147483699" r:id="rId11"/>
  </p:sldLayoutIdLst>
  <p:transition>
    <p:random/>
  </p:transition>
  <p:hf sldNum="0" hdr="0" ftr="0" dt="0"/>
  <p:txStyles>
    <p:titleStyle>
      <a:lvl1pPr marL="0" lvl="0" indent="0" algn="l" defTabSz="914400" rtl="0" eaLnBrk="1" fontAlgn="base" latinLnBrk="0" hangingPunct="1">
        <a:lnSpc>
          <a:spcPct val="90000"/>
        </a:lnSpc>
        <a:spcBef>
          <a:spcPct val="0"/>
        </a:spcBef>
        <a:spcAft>
          <a:spcPct val="0"/>
        </a:spcAft>
        <a:buNone/>
        <a:defRPr sz="4400" b="0" i="0" u="none" kern="1200" baseline="0">
          <a:solidFill>
            <a:schemeClr val="tx1"/>
          </a:solidFill>
          <a:latin typeface="+mj-lt"/>
          <a:ea typeface="+mj-ea"/>
          <a:cs typeface="+mj-cs"/>
        </a:defRPr>
      </a:lvl1pPr>
    </p:titleStyle>
    <p:bodyStyle>
      <a:lvl1pPr marL="228600" lvl="0" indent="-228600" algn="l" defTabSz="914400" rtl="0" eaLnBrk="1" fontAlgn="base" latinLnBrk="0" hangingPunct="1">
        <a:lnSpc>
          <a:spcPct val="90000"/>
        </a:lnSpc>
        <a:spcBef>
          <a:spcPts val="1000"/>
        </a:spcBef>
        <a:spcAft>
          <a:spcPct val="0"/>
        </a:spcAft>
        <a:buFont typeface="Arial" panose="020B0604020202020204" pitchFamily="34" charset="0"/>
        <a:buChar char="•"/>
        <a:defRPr sz="2800" b="0" i="0" u="none" kern="1200" baseline="0">
          <a:solidFill>
            <a:schemeClr val="tx1"/>
          </a:solidFill>
          <a:latin typeface="+mn-lt"/>
          <a:ea typeface="+mn-ea"/>
          <a:cs typeface="+mn-cs"/>
        </a:defRPr>
      </a:lvl1pPr>
      <a:lvl2pPr marL="685800" lvl="1" indent="-228600" algn="l" defTabSz="914400" rtl="0" eaLnBrk="1" fontAlgn="base" latinLnBrk="0" hangingPunct="1">
        <a:lnSpc>
          <a:spcPct val="90000"/>
        </a:lnSpc>
        <a:spcBef>
          <a:spcPts val="500"/>
        </a:spcBef>
        <a:spcAft>
          <a:spcPct val="0"/>
        </a:spcAft>
        <a:buFont typeface="Arial" panose="020B0604020202020204" pitchFamily="34" charset="0"/>
        <a:buChar char="•"/>
        <a:defRPr sz="2400" b="0" i="0" u="none" kern="1200" baseline="0">
          <a:solidFill>
            <a:schemeClr val="tx1"/>
          </a:solidFill>
          <a:latin typeface="+mn-lt"/>
          <a:ea typeface="+mn-ea"/>
          <a:cs typeface="+mn-cs"/>
        </a:defRPr>
      </a:lvl2pPr>
      <a:lvl3pPr marL="1143000" lvl="2" indent="-228600" algn="l" defTabSz="914400" rtl="0" eaLnBrk="1" fontAlgn="base" latinLnBrk="0" hangingPunct="1">
        <a:lnSpc>
          <a:spcPct val="90000"/>
        </a:lnSpc>
        <a:spcBef>
          <a:spcPts val="500"/>
        </a:spcBef>
        <a:spcAft>
          <a:spcPct val="0"/>
        </a:spcAft>
        <a:buFont typeface="Arial" panose="020B0604020202020204" pitchFamily="34" charset="0"/>
        <a:buChar char="•"/>
        <a:defRPr sz="2000" b="0" i="0" u="none" kern="1200" baseline="0">
          <a:solidFill>
            <a:schemeClr val="tx1"/>
          </a:solidFill>
          <a:latin typeface="+mn-lt"/>
          <a:ea typeface="+mn-ea"/>
          <a:cs typeface="+mn-cs"/>
        </a:defRPr>
      </a:lvl3pPr>
      <a:lvl4pPr marL="1600200" lvl="3" indent="-228600" algn="l" defTabSz="914400" rtl="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mn-lt"/>
          <a:ea typeface="+mn-ea"/>
          <a:cs typeface="+mn-cs"/>
        </a:defRPr>
      </a:lvl4pPr>
      <a:lvl5pPr marL="2057400" lvl="4" indent="-228600" algn="l" defTabSz="914400" rtl="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mn-lt"/>
          <a:ea typeface="+mn-ea"/>
          <a:cs typeface="+mn-cs"/>
        </a:defRPr>
      </a:lvl5pPr>
      <a:lvl6pPr marL="2514600" lvl="5" indent="-228600" algn="l" defTabSz="914400" rtl="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mn-lt"/>
          <a:ea typeface="+mn-ea"/>
          <a:cs typeface="+mn-cs"/>
        </a:defRPr>
      </a:lvl6pPr>
      <a:lvl7pPr marL="2971800" lvl="6" indent="-228600" algn="l" defTabSz="914400" rtl="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mn-lt"/>
          <a:ea typeface="+mn-ea"/>
          <a:cs typeface="+mn-cs"/>
        </a:defRPr>
      </a:lvl7pPr>
      <a:lvl8pPr marL="3429000" lvl="7" indent="-228600" algn="l" defTabSz="914400" rtl="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mn-lt"/>
          <a:ea typeface="+mn-ea"/>
          <a:cs typeface="+mn-cs"/>
        </a:defRPr>
      </a:lvl8pPr>
      <a:lvl9pPr marL="3886200" lvl="8" indent="-228600" algn="l" defTabSz="914400" rtl="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mn-lt"/>
          <a:ea typeface="+mn-ea"/>
          <a:cs typeface="+mn-cs"/>
        </a:defRPr>
      </a:lvl9pPr>
    </p:bodyStyle>
    <p:otherStyle>
      <a:lvl1pPr marL="0" lvl="0" indent="0" algn="l" defTabSz="914400" rtl="0" eaLnBrk="1" fontAlgn="base" latinLnBrk="0" hangingPunct="1">
        <a:lnSpc>
          <a:spcPct val="100000"/>
        </a:lnSpc>
        <a:spcBef>
          <a:spcPct val="0"/>
        </a:spcBef>
        <a:spcAft>
          <a:spcPct val="0"/>
        </a:spcAft>
        <a:buNone/>
        <a:defRPr sz="1800" b="0" i="0" u="none" kern="1200" baseline="0">
          <a:solidFill>
            <a:schemeClr val="tx1"/>
          </a:solidFill>
          <a:latin typeface="+mn-lt"/>
          <a:ea typeface="+mn-ea"/>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charset="0"/>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charset="0"/>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charset="0"/>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charset="0"/>
          <a:ea typeface="+mn-ea"/>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charset="0"/>
          <a:ea typeface="+mn-ea"/>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charset="0"/>
          <a:ea typeface="+mn-ea"/>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charset="0"/>
          <a:ea typeface="+mn-ea"/>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charset="0"/>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rgbClr val="FFFFFF"/>
        </a:solidFill>
        <a:effectLst/>
      </p:bgPr>
    </p:bg>
    <p:spTree>
      <p:nvGrpSpPr>
        <p:cNvPr id="1" name=""/>
        <p:cNvGrpSpPr/>
        <p:nvPr/>
      </p:nvGrpSpPr>
      <p:grpSpPr>
        <a:xfrm>
          <a:off x="0" y="0"/>
          <a:ext cx="0" cy="0"/>
          <a:chOff x="0" y="0"/>
          <a:chExt cx="0" cy="0"/>
        </a:xfrm>
      </p:grpSpPr>
      <p:pic>
        <p:nvPicPr>
          <p:cNvPr id="5122" name="图片 39"/>
          <p:cNvPicPr>
            <a:picLocks noChangeAspect="1"/>
          </p:cNvPicPr>
          <p:nvPr userDrawn="1"/>
        </p:nvPicPr>
        <p:blipFill>
          <a:blip r:embed="rId13"/>
          <a:stretch>
            <a:fillRect/>
          </a:stretch>
        </p:blipFill>
        <p:spPr>
          <a:xfrm>
            <a:off x="9923463" y="6365875"/>
            <a:ext cx="2235200" cy="457200"/>
          </a:xfrm>
          <a:prstGeom prst="rect">
            <a:avLst/>
          </a:prstGeom>
          <a:noFill/>
          <a:ln w="9525">
            <a:noFill/>
          </a:ln>
        </p:spPr>
      </p:pic>
      <p:sp>
        <p:nvSpPr>
          <p:cNvPr id="61" name="矩形: 圆角 60"/>
          <p:cNvSpPr/>
          <p:nvPr userDrawn="1"/>
        </p:nvSpPr>
        <p:spPr>
          <a:xfrm>
            <a:off x="439738" y="1100138"/>
            <a:ext cx="11261725" cy="5287963"/>
          </a:xfrm>
          <a:prstGeom prst="roundRect">
            <a:avLst/>
          </a:prstGeom>
          <a:solidFill>
            <a:schemeClr val="bg1"/>
          </a:solidFill>
          <a:ln w="38100">
            <a:solidFill>
              <a:srgbClr val="127F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lvl="0" indent="0" algn="l" defTabSz="914400" rtl="0" eaLnBrk="1" fontAlgn="base" latinLnBrk="0" hangingPunct="1">
              <a:lnSpc>
                <a:spcPct val="100000"/>
              </a:lnSpc>
              <a:spcBef>
                <a:spcPct val="0"/>
              </a:spcBef>
              <a:spcAft>
                <a:spcPct val="0"/>
              </a:spcAft>
              <a:buNone/>
              <a:defRPr sz="1800" b="0" i="0" u="none" kern="1200" baseline="0">
                <a:solidFill>
                  <a:schemeClr val="tx1"/>
                </a:solidFill>
                <a:latin typeface="等线" charset="0"/>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charset="0"/>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charset="0"/>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charset="0"/>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charset="0"/>
                <a:ea typeface="+mn-ea"/>
                <a:cs typeface="+mn-cs"/>
              </a:defRPr>
            </a:lvl5pPr>
          </a:lstStyle>
          <a:p>
            <a:pPr lvl="0" indent="0" algn="ctr" fontAlgn="base"/>
            <a:endParaRPr lang="zh-CN" altLang="en-US" sz="1800" strike="noStrike" noProof="1">
              <a:solidFill>
                <a:srgbClr val="FFFFFF"/>
              </a:solidFill>
              <a:latin typeface="等线" charset="0"/>
            </a:endParaRPr>
          </a:p>
        </p:txBody>
      </p:sp>
      <p:sp>
        <p:nvSpPr>
          <p:cNvPr id="26" name="矩形 25"/>
          <p:cNvSpPr/>
          <p:nvPr userDrawn="1"/>
        </p:nvSpPr>
        <p:spPr>
          <a:xfrm>
            <a:off x="0" y="276225"/>
            <a:ext cx="685800" cy="58578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marL="0" lvl="0" indent="0" algn="l" defTabSz="914400" rtl="0" eaLnBrk="1" fontAlgn="base" latinLnBrk="0" hangingPunct="1">
              <a:lnSpc>
                <a:spcPct val="100000"/>
              </a:lnSpc>
              <a:spcBef>
                <a:spcPct val="0"/>
              </a:spcBef>
              <a:spcAft>
                <a:spcPct val="0"/>
              </a:spcAft>
              <a:buNone/>
              <a:defRPr sz="1800" b="0" i="0" u="none" kern="1200" baseline="0">
                <a:solidFill>
                  <a:schemeClr val="tx1"/>
                </a:solidFill>
                <a:latin typeface="等线" charset="0"/>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charset="0"/>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charset="0"/>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charset="0"/>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charset="0"/>
                <a:ea typeface="+mn-ea"/>
                <a:cs typeface="+mn-cs"/>
              </a:defRPr>
            </a:lvl5pPr>
          </a:lstStyle>
          <a:p>
            <a:pPr lvl="0" indent="0" algn="ctr" eaLnBrk="0" fontAlgn="base" hangingPunct="0"/>
            <a:endParaRPr lang="zh-CN" altLang="en-US" sz="1800" strike="noStrike" noProof="1">
              <a:solidFill>
                <a:srgbClr val="FFFFFF"/>
              </a:solidFill>
              <a:latin typeface="等线" charset="0"/>
            </a:endParaRPr>
          </a:p>
        </p:txBody>
      </p:sp>
      <p:sp>
        <p:nvSpPr>
          <p:cNvPr id="27" name="矩形 26"/>
          <p:cNvSpPr/>
          <p:nvPr userDrawn="1"/>
        </p:nvSpPr>
        <p:spPr>
          <a:xfrm>
            <a:off x="800100" y="276225"/>
            <a:ext cx="207963" cy="58578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marL="0" lvl="0" indent="0" algn="l" defTabSz="914400" rtl="0" eaLnBrk="1" fontAlgn="base" latinLnBrk="0" hangingPunct="1">
              <a:lnSpc>
                <a:spcPct val="100000"/>
              </a:lnSpc>
              <a:spcBef>
                <a:spcPct val="0"/>
              </a:spcBef>
              <a:spcAft>
                <a:spcPct val="0"/>
              </a:spcAft>
              <a:buNone/>
              <a:defRPr sz="1800" b="0" i="0" u="none" kern="1200" baseline="0">
                <a:solidFill>
                  <a:schemeClr val="tx1"/>
                </a:solidFill>
                <a:latin typeface="等线" charset="0"/>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charset="0"/>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charset="0"/>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charset="0"/>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charset="0"/>
                <a:ea typeface="+mn-ea"/>
                <a:cs typeface="+mn-cs"/>
              </a:defRPr>
            </a:lvl5pPr>
          </a:lstStyle>
          <a:p>
            <a:pPr lvl="0" indent="0" algn="ctr" eaLnBrk="0" fontAlgn="base" hangingPunct="0"/>
            <a:endParaRPr lang="zh-CN" altLang="en-US" sz="1800" strike="noStrike" noProof="1">
              <a:solidFill>
                <a:srgbClr val="FFFFFF"/>
              </a:solidFill>
              <a:latin typeface="等线" charset="0"/>
            </a:endParaRPr>
          </a:p>
        </p:txBody>
      </p:sp>
      <p:sp>
        <p:nvSpPr>
          <p:cNvPr id="29" name="TextBox 28"/>
          <p:cNvSpPr txBox="1"/>
          <p:nvPr userDrawn="1"/>
        </p:nvSpPr>
        <p:spPr>
          <a:xfrm>
            <a:off x="4665663" y="357188"/>
            <a:ext cx="3043238" cy="762000"/>
          </a:xfrm>
          <a:prstGeom prst="rect">
            <a:avLst/>
          </a:prstGeom>
          <a:noFill/>
        </p:spPr>
        <p:txBody>
          <a:bodyPr wrap="square" rtlCol="0">
            <a:spAutoFit/>
          </a:bodyPr>
          <a:lstStyle/>
          <a:p>
            <a:pPr marL="0" marR="0" indent="0" algn="l" defTabSz="914400" rtl="0" eaLnBrk="1" fontAlgn="auto" latinLnBrk="0" hangingPunct="1">
              <a:lnSpc>
                <a:spcPct val="100000"/>
              </a:lnSpc>
              <a:spcBef>
                <a:spcPts val="0"/>
              </a:spcBef>
              <a:spcAft>
                <a:spcPts val="0"/>
              </a:spcAft>
              <a:buClrTx/>
              <a:buSzTx/>
              <a:buFontTx/>
              <a:buNone/>
              <a:defRPr/>
            </a:pPr>
            <a:r>
              <a:rPr kumimoji="0" lang="zh-CN" altLang="en-US" sz="4400" b="1" i="0" u="none" strike="noStrike" kern="1200" cap="none" spc="600" normalizeH="0" baseline="0" noProof="0" dirty="0">
                <a:ln>
                  <a:noFill/>
                </a:ln>
                <a:solidFill>
                  <a:srgbClr val="127FB8"/>
                </a:solidFill>
                <a:effectLst/>
                <a:uLnTx/>
                <a:uFillTx/>
                <a:latin typeface="微软雅黑" panose="020B0503020204020204" pitchFamily="34" charset="-122"/>
                <a:ea typeface="微软雅黑" panose="020B0503020204020204" pitchFamily="34" charset="-122"/>
                <a:cs typeface="+mj-cs"/>
              </a:rPr>
              <a:t>本章小结</a:t>
            </a:r>
            <a:endParaRPr lang="zh-CN" altLang="en-US" b="1" strike="noStrike" spc="600" noProof="1">
              <a:solidFill>
                <a:srgbClr val="127FB8"/>
              </a:solidFill>
              <a:latin typeface="微软雅黑" panose="020B0503020204020204" pitchFamily="34" charset="-122"/>
              <a:ea typeface="微软雅黑" panose="020B0503020204020204" pitchFamily="34" charset="-122"/>
            </a:endParaRPr>
          </a:p>
        </p:txBody>
      </p:sp>
      <p:sp>
        <p:nvSpPr>
          <p:cNvPr id="5127" name="标题占位符 1"/>
          <p:cNvSpPr>
            <a:spLocks noGrp="1"/>
          </p:cNvSpPr>
          <p:nvPr>
            <p:ph type="title"/>
          </p:nvPr>
        </p:nvSpPr>
        <p:spPr>
          <a:xfrm>
            <a:off x="838200" y="365125"/>
            <a:ext cx="10515600" cy="1325563"/>
          </a:xfrm>
          <a:prstGeom prst="rect">
            <a:avLst/>
          </a:prstGeom>
          <a:noFill/>
          <a:ln w="9525">
            <a:noFill/>
          </a:ln>
        </p:spPr>
        <p:txBody>
          <a:bodyPr anchor="ctr"/>
          <a:lstStyle/>
          <a:p>
            <a:pPr lvl="0"/>
            <a:r>
              <a:rPr lang="zh-CN" altLang="en-US"/>
              <a:t>单击此处编辑母版标题样式</a:t>
            </a:r>
          </a:p>
        </p:txBody>
      </p:sp>
      <p:sp>
        <p:nvSpPr>
          <p:cNvPr id="5128" name="文本占位符 2"/>
          <p:cNvSpPr>
            <a:spLocks noGrp="1"/>
          </p:cNvSpPr>
          <p:nvPr>
            <p:ph type="body"/>
          </p:nvPr>
        </p:nvSpPr>
        <p:spPr>
          <a:xfrm>
            <a:off x="838200" y="1825625"/>
            <a:ext cx="10515600" cy="4351338"/>
          </a:xfrm>
          <a:prstGeom prst="rect">
            <a:avLst/>
          </a:prstGeom>
          <a:noFill/>
          <a:ln w="9525">
            <a:noFill/>
          </a:ln>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cSld>
  <p:clrMap bg1="lt1" tx1="dk1" bg2="lt2" tx2="dk2" accent1="accent1" accent2="accent2" accent3="accent3" accent4="accent4" accent5="accent5" accent6="accent6" hlink="hlink" folHlink="folHlink"/>
  <p:sldLayoutIdLst>
    <p:sldLayoutId id="2147483701" r:id="rId1"/>
    <p:sldLayoutId id="2147483702" r:id="rId2"/>
    <p:sldLayoutId id="2147483703" r:id="rId3"/>
    <p:sldLayoutId id="2147483704" r:id="rId4"/>
    <p:sldLayoutId id="2147483705" r:id="rId5"/>
    <p:sldLayoutId id="2147483706" r:id="rId6"/>
    <p:sldLayoutId id="2147483707" r:id="rId7"/>
    <p:sldLayoutId id="2147483708" r:id="rId8"/>
    <p:sldLayoutId id="2147483709" r:id="rId9"/>
    <p:sldLayoutId id="2147483710" r:id="rId10"/>
    <p:sldLayoutId id="2147483711" r:id="rId11"/>
  </p:sldLayoutIdLst>
  <p:transition>
    <p:random/>
  </p:transition>
  <p:hf sldNum="0" hdr="0" ftr="0" dt="0"/>
  <p:txStyles>
    <p:titleStyle>
      <a:lvl1pPr marL="0" lvl="0" indent="0" algn="l" defTabSz="914400" rtl="0" eaLnBrk="1" fontAlgn="base" latinLnBrk="0" hangingPunct="1">
        <a:lnSpc>
          <a:spcPct val="90000"/>
        </a:lnSpc>
        <a:spcBef>
          <a:spcPct val="0"/>
        </a:spcBef>
        <a:spcAft>
          <a:spcPct val="0"/>
        </a:spcAft>
        <a:buNone/>
        <a:defRPr sz="4400" b="0" i="0" u="none" kern="1200" baseline="0">
          <a:solidFill>
            <a:schemeClr val="tx1"/>
          </a:solidFill>
          <a:latin typeface="+mj-lt"/>
          <a:ea typeface="+mj-ea"/>
          <a:cs typeface="+mj-cs"/>
        </a:defRPr>
      </a:lvl1pPr>
    </p:titleStyle>
    <p:bodyStyle>
      <a:lvl1pPr marL="228600" lvl="0" indent="-228600" algn="l" defTabSz="914400" rtl="0" eaLnBrk="1" fontAlgn="base" latinLnBrk="0" hangingPunct="1">
        <a:lnSpc>
          <a:spcPct val="90000"/>
        </a:lnSpc>
        <a:spcBef>
          <a:spcPts val="1000"/>
        </a:spcBef>
        <a:spcAft>
          <a:spcPct val="0"/>
        </a:spcAft>
        <a:buFont typeface="Arial" panose="020B0604020202020204" pitchFamily="34" charset="0"/>
        <a:buChar char="•"/>
        <a:defRPr sz="2800" b="0" i="0" u="none" kern="1200" baseline="0">
          <a:solidFill>
            <a:schemeClr val="tx1"/>
          </a:solidFill>
          <a:latin typeface="+mn-lt"/>
          <a:ea typeface="+mn-ea"/>
          <a:cs typeface="+mn-cs"/>
        </a:defRPr>
      </a:lvl1pPr>
      <a:lvl2pPr marL="685800" lvl="1" indent="-228600" algn="l" defTabSz="914400" rtl="0" eaLnBrk="1" fontAlgn="base" latinLnBrk="0" hangingPunct="1">
        <a:lnSpc>
          <a:spcPct val="90000"/>
        </a:lnSpc>
        <a:spcBef>
          <a:spcPts val="500"/>
        </a:spcBef>
        <a:spcAft>
          <a:spcPct val="0"/>
        </a:spcAft>
        <a:buFont typeface="Arial" panose="020B0604020202020204" pitchFamily="34" charset="0"/>
        <a:buChar char="•"/>
        <a:defRPr sz="2400" b="0" i="0" u="none" kern="1200" baseline="0">
          <a:solidFill>
            <a:schemeClr val="tx1"/>
          </a:solidFill>
          <a:latin typeface="+mn-lt"/>
          <a:ea typeface="+mn-ea"/>
          <a:cs typeface="+mn-cs"/>
        </a:defRPr>
      </a:lvl2pPr>
      <a:lvl3pPr marL="1143000" lvl="2" indent="-228600" algn="l" defTabSz="914400" rtl="0" eaLnBrk="1" fontAlgn="base" latinLnBrk="0" hangingPunct="1">
        <a:lnSpc>
          <a:spcPct val="90000"/>
        </a:lnSpc>
        <a:spcBef>
          <a:spcPts val="500"/>
        </a:spcBef>
        <a:spcAft>
          <a:spcPct val="0"/>
        </a:spcAft>
        <a:buFont typeface="Arial" panose="020B0604020202020204" pitchFamily="34" charset="0"/>
        <a:buChar char="•"/>
        <a:defRPr sz="2000" b="0" i="0" u="none" kern="1200" baseline="0">
          <a:solidFill>
            <a:schemeClr val="tx1"/>
          </a:solidFill>
          <a:latin typeface="+mn-lt"/>
          <a:ea typeface="+mn-ea"/>
          <a:cs typeface="+mn-cs"/>
        </a:defRPr>
      </a:lvl3pPr>
      <a:lvl4pPr marL="1600200" lvl="3" indent="-228600" algn="l" defTabSz="914400" rtl="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mn-lt"/>
          <a:ea typeface="+mn-ea"/>
          <a:cs typeface="+mn-cs"/>
        </a:defRPr>
      </a:lvl4pPr>
      <a:lvl5pPr marL="2057400" lvl="4" indent="-228600" algn="l" defTabSz="914400" rtl="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mn-lt"/>
          <a:ea typeface="+mn-ea"/>
          <a:cs typeface="+mn-cs"/>
        </a:defRPr>
      </a:lvl5pPr>
      <a:lvl6pPr marL="2514600" lvl="5" indent="-228600" algn="l" defTabSz="914400" rtl="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mn-lt"/>
          <a:ea typeface="+mn-ea"/>
          <a:cs typeface="+mn-cs"/>
        </a:defRPr>
      </a:lvl6pPr>
      <a:lvl7pPr marL="2971800" lvl="6" indent="-228600" algn="l" defTabSz="914400" rtl="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mn-lt"/>
          <a:ea typeface="+mn-ea"/>
          <a:cs typeface="+mn-cs"/>
        </a:defRPr>
      </a:lvl7pPr>
      <a:lvl8pPr marL="3429000" lvl="7" indent="-228600" algn="l" defTabSz="914400" rtl="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mn-lt"/>
          <a:ea typeface="+mn-ea"/>
          <a:cs typeface="+mn-cs"/>
        </a:defRPr>
      </a:lvl8pPr>
      <a:lvl9pPr marL="3886200" lvl="8" indent="-228600" algn="l" defTabSz="914400" rtl="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mn-lt"/>
          <a:ea typeface="+mn-ea"/>
          <a:cs typeface="+mn-cs"/>
        </a:defRPr>
      </a:lvl9pPr>
    </p:bodyStyle>
    <p:otherStyle>
      <a:lvl1pPr marL="0" lvl="0" indent="0" algn="l" defTabSz="914400" rtl="0" eaLnBrk="1" fontAlgn="base" latinLnBrk="0" hangingPunct="1">
        <a:lnSpc>
          <a:spcPct val="100000"/>
        </a:lnSpc>
        <a:spcBef>
          <a:spcPct val="0"/>
        </a:spcBef>
        <a:spcAft>
          <a:spcPct val="0"/>
        </a:spcAft>
        <a:buNone/>
        <a:defRPr sz="1800" b="0" i="0" u="none" kern="1200" baseline="0">
          <a:solidFill>
            <a:schemeClr val="tx1"/>
          </a:solidFill>
          <a:latin typeface="+mn-lt"/>
          <a:ea typeface="+mn-ea"/>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charset="0"/>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charset="0"/>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charset="0"/>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charset="0"/>
          <a:ea typeface="+mn-ea"/>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charset="0"/>
          <a:ea typeface="+mn-ea"/>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charset="0"/>
          <a:ea typeface="+mn-ea"/>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charset="0"/>
          <a:ea typeface="+mn-ea"/>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charset="0"/>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rgbClr val="FFFFFF"/>
        </a:solidFill>
        <a:effectLst/>
      </p:bgPr>
    </p:bg>
    <p:spTree>
      <p:nvGrpSpPr>
        <p:cNvPr id="1" name=""/>
        <p:cNvGrpSpPr/>
        <p:nvPr/>
      </p:nvGrpSpPr>
      <p:grpSpPr>
        <a:xfrm>
          <a:off x="0" y="0"/>
          <a:ext cx="0" cy="0"/>
          <a:chOff x="0" y="0"/>
          <a:chExt cx="0" cy="0"/>
        </a:xfrm>
      </p:grpSpPr>
      <p:pic>
        <p:nvPicPr>
          <p:cNvPr id="6146" name="图片 39"/>
          <p:cNvPicPr>
            <a:picLocks noChangeAspect="1"/>
          </p:cNvPicPr>
          <p:nvPr userDrawn="1"/>
        </p:nvPicPr>
        <p:blipFill>
          <a:blip r:embed="rId13"/>
          <a:stretch>
            <a:fillRect/>
          </a:stretch>
        </p:blipFill>
        <p:spPr>
          <a:xfrm>
            <a:off x="9923463" y="6365875"/>
            <a:ext cx="2235200" cy="457200"/>
          </a:xfrm>
          <a:prstGeom prst="rect">
            <a:avLst/>
          </a:prstGeom>
          <a:noFill/>
          <a:ln w="9525">
            <a:noFill/>
          </a:ln>
        </p:spPr>
      </p:pic>
      <p:sp>
        <p:nvSpPr>
          <p:cNvPr id="61" name="矩形: 圆角 60"/>
          <p:cNvSpPr/>
          <p:nvPr userDrawn="1"/>
        </p:nvSpPr>
        <p:spPr>
          <a:xfrm>
            <a:off x="439738" y="1100138"/>
            <a:ext cx="11261725" cy="5287963"/>
          </a:xfrm>
          <a:prstGeom prst="roundRect">
            <a:avLst/>
          </a:prstGeom>
          <a:solidFill>
            <a:schemeClr val="bg1"/>
          </a:solidFill>
          <a:ln w="38100">
            <a:solidFill>
              <a:srgbClr val="127F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lvl="0" indent="0" algn="l" defTabSz="914400" rtl="0" eaLnBrk="1" fontAlgn="base" latinLnBrk="0" hangingPunct="1">
              <a:lnSpc>
                <a:spcPct val="100000"/>
              </a:lnSpc>
              <a:spcBef>
                <a:spcPct val="0"/>
              </a:spcBef>
              <a:spcAft>
                <a:spcPct val="0"/>
              </a:spcAft>
              <a:buNone/>
              <a:defRPr sz="1800" b="0" i="0" u="none" kern="1200" baseline="0">
                <a:solidFill>
                  <a:schemeClr val="tx1"/>
                </a:solidFill>
                <a:latin typeface="等线" charset="0"/>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charset="0"/>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charset="0"/>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charset="0"/>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charset="0"/>
                <a:ea typeface="+mn-ea"/>
                <a:cs typeface="+mn-cs"/>
              </a:defRPr>
            </a:lvl5pPr>
          </a:lstStyle>
          <a:p>
            <a:pPr lvl="0" indent="0" algn="ctr" fontAlgn="base"/>
            <a:endParaRPr lang="zh-CN" altLang="en-US" sz="1800" strike="noStrike" noProof="1">
              <a:solidFill>
                <a:srgbClr val="FFFFFF"/>
              </a:solidFill>
              <a:latin typeface="等线" charset="0"/>
            </a:endParaRPr>
          </a:p>
        </p:txBody>
      </p:sp>
      <p:sp>
        <p:nvSpPr>
          <p:cNvPr id="26" name="矩形 25"/>
          <p:cNvSpPr/>
          <p:nvPr userDrawn="1"/>
        </p:nvSpPr>
        <p:spPr>
          <a:xfrm>
            <a:off x="0" y="276225"/>
            <a:ext cx="685800" cy="58578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marL="0" lvl="0" indent="0" algn="l" defTabSz="914400" rtl="0" eaLnBrk="1" fontAlgn="base" latinLnBrk="0" hangingPunct="1">
              <a:lnSpc>
                <a:spcPct val="100000"/>
              </a:lnSpc>
              <a:spcBef>
                <a:spcPct val="0"/>
              </a:spcBef>
              <a:spcAft>
                <a:spcPct val="0"/>
              </a:spcAft>
              <a:buNone/>
              <a:defRPr sz="1800" b="0" i="0" u="none" kern="1200" baseline="0">
                <a:solidFill>
                  <a:schemeClr val="tx1"/>
                </a:solidFill>
                <a:latin typeface="等线" charset="0"/>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charset="0"/>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charset="0"/>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charset="0"/>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charset="0"/>
                <a:ea typeface="+mn-ea"/>
                <a:cs typeface="+mn-cs"/>
              </a:defRPr>
            </a:lvl5pPr>
          </a:lstStyle>
          <a:p>
            <a:pPr lvl="0" indent="0" algn="ctr" eaLnBrk="0" fontAlgn="base" hangingPunct="0"/>
            <a:endParaRPr lang="zh-CN" altLang="en-US" sz="1800" strike="noStrike" noProof="1">
              <a:solidFill>
                <a:srgbClr val="FFFFFF"/>
              </a:solidFill>
              <a:latin typeface="等线" charset="0"/>
            </a:endParaRPr>
          </a:p>
        </p:txBody>
      </p:sp>
      <p:sp>
        <p:nvSpPr>
          <p:cNvPr id="27" name="矩形 26"/>
          <p:cNvSpPr/>
          <p:nvPr userDrawn="1"/>
        </p:nvSpPr>
        <p:spPr>
          <a:xfrm>
            <a:off x="800100" y="276225"/>
            <a:ext cx="207963" cy="58578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marL="0" lvl="0" indent="0" algn="l" defTabSz="914400" rtl="0" eaLnBrk="1" fontAlgn="base" latinLnBrk="0" hangingPunct="1">
              <a:lnSpc>
                <a:spcPct val="100000"/>
              </a:lnSpc>
              <a:spcBef>
                <a:spcPct val="0"/>
              </a:spcBef>
              <a:spcAft>
                <a:spcPct val="0"/>
              </a:spcAft>
              <a:buNone/>
              <a:defRPr sz="1800" b="0" i="0" u="none" kern="1200" baseline="0">
                <a:solidFill>
                  <a:schemeClr val="tx1"/>
                </a:solidFill>
                <a:latin typeface="等线" charset="0"/>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charset="0"/>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charset="0"/>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charset="0"/>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charset="0"/>
                <a:ea typeface="+mn-ea"/>
                <a:cs typeface="+mn-cs"/>
              </a:defRPr>
            </a:lvl5pPr>
          </a:lstStyle>
          <a:p>
            <a:pPr lvl="0" indent="0" algn="ctr" eaLnBrk="0" fontAlgn="base" hangingPunct="0"/>
            <a:endParaRPr lang="zh-CN" altLang="en-US" sz="1800" strike="noStrike" noProof="1">
              <a:solidFill>
                <a:srgbClr val="FFFFFF"/>
              </a:solidFill>
              <a:latin typeface="等线" charset="0"/>
            </a:endParaRPr>
          </a:p>
        </p:txBody>
      </p:sp>
      <p:sp>
        <p:nvSpPr>
          <p:cNvPr id="29" name="TextBox 28"/>
          <p:cNvSpPr txBox="1"/>
          <p:nvPr userDrawn="1"/>
        </p:nvSpPr>
        <p:spPr>
          <a:xfrm>
            <a:off x="4665663" y="357188"/>
            <a:ext cx="3043238" cy="762000"/>
          </a:xfrm>
          <a:prstGeom prst="rect">
            <a:avLst/>
          </a:prstGeom>
          <a:noFill/>
        </p:spPr>
        <p:txBody>
          <a:bodyPr wrap="square" rtlCol="0">
            <a:spAutoFit/>
          </a:bodyPr>
          <a:lstStyle/>
          <a:p>
            <a:pPr marL="0" marR="0" indent="0" algn="l" defTabSz="914400" rtl="0" eaLnBrk="1" fontAlgn="auto" latinLnBrk="0" hangingPunct="1">
              <a:lnSpc>
                <a:spcPct val="100000"/>
              </a:lnSpc>
              <a:spcBef>
                <a:spcPts val="0"/>
              </a:spcBef>
              <a:spcAft>
                <a:spcPts val="0"/>
              </a:spcAft>
              <a:buClrTx/>
              <a:buSzTx/>
              <a:buFontTx/>
              <a:buNone/>
              <a:defRPr/>
            </a:pPr>
            <a:r>
              <a:rPr kumimoji="0" lang="zh-CN" altLang="en-US" sz="4400" b="1" i="0" u="none" strike="noStrike" kern="1200" cap="none" spc="600" normalizeH="0" baseline="0" noProof="0" dirty="0">
                <a:ln>
                  <a:noFill/>
                </a:ln>
                <a:solidFill>
                  <a:srgbClr val="127FB8"/>
                </a:solidFill>
                <a:effectLst/>
                <a:uLnTx/>
                <a:uFillTx/>
                <a:latin typeface="微软雅黑" panose="020B0503020204020204" pitchFamily="34" charset="-122"/>
                <a:ea typeface="微软雅黑" panose="020B0503020204020204" pitchFamily="34" charset="-122"/>
                <a:cs typeface="+mj-cs"/>
              </a:rPr>
              <a:t>本章小结</a:t>
            </a:r>
            <a:endParaRPr lang="zh-CN" altLang="en-US" b="1" strike="noStrike" spc="600" noProof="1">
              <a:solidFill>
                <a:srgbClr val="127FB8"/>
              </a:solidFill>
              <a:latin typeface="微软雅黑" panose="020B0503020204020204" pitchFamily="34" charset="-122"/>
              <a:ea typeface="微软雅黑" panose="020B0503020204020204" pitchFamily="34" charset="-122"/>
            </a:endParaRPr>
          </a:p>
        </p:txBody>
      </p:sp>
      <p:sp>
        <p:nvSpPr>
          <p:cNvPr id="6151" name="标题占位符 1"/>
          <p:cNvSpPr>
            <a:spLocks noGrp="1"/>
          </p:cNvSpPr>
          <p:nvPr>
            <p:ph type="title"/>
          </p:nvPr>
        </p:nvSpPr>
        <p:spPr>
          <a:xfrm>
            <a:off x="838200" y="365125"/>
            <a:ext cx="10515600" cy="1325563"/>
          </a:xfrm>
          <a:prstGeom prst="rect">
            <a:avLst/>
          </a:prstGeom>
          <a:noFill/>
          <a:ln w="9525">
            <a:noFill/>
          </a:ln>
        </p:spPr>
        <p:txBody>
          <a:bodyPr anchor="ctr"/>
          <a:lstStyle/>
          <a:p>
            <a:pPr lvl="0"/>
            <a:r>
              <a:rPr lang="zh-CN" altLang="en-US"/>
              <a:t>单击此处编辑母版标题样式</a:t>
            </a:r>
          </a:p>
        </p:txBody>
      </p:sp>
      <p:sp>
        <p:nvSpPr>
          <p:cNvPr id="6152" name="文本占位符 2"/>
          <p:cNvSpPr>
            <a:spLocks noGrp="1"/>
          </p:cNvSpPr>
          <p:nvPr>
            <p:ph type="body"/>
          </p:nvPr>
        </p:nvSpPr>
        <p:spPr>
          <a:xfrm>
            <a:off x="838200" y="1825625"/>
            <a:ext cx="10515600" cy="4351338"/>
          </a:xfrm>
          <a:prstGeom prst="rect">
            <a:avLst/>
          </a:prstGeom>
          <a:noFill/>
          <a:ln w="9525">
            <a:noFill/>
          </a:ln>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cSld>
  <p:clrMap bg1="lt1" tx1="dk1" bg2="lt2" tx2="dk2" accent1="accent1" accent2="accent2" accent3="accent3" accent4="accent4" accent5="accent5" accent6="accent6" hlink="hlink" folHlink="folHlink"/>
  <p:sldLayoutIdLst>
    <p:sldLayoutId id="2147483713" r:id="rId1"/>
    <p:sldLayoutId id="2147483714" r:id="rId2"/>
    <p:sldLayoutId id="2147483715" r:id="rId3"/>
    <p:sldLayoutId id="2147483716" r:id="rId4"/>
    <p:sldLayoutId id="2147483717" r:id="rId5"/>
    <p:sldLayoutId id="2147483718" r:id="rId6"/>
    <p:sldLayoutId id="2147483719" r:id="rId7"/>
    <p:sldLayoutId id="2147483720" r:id="rId8"/>
    <p:sldLayoutId id="2147483721" r:id="rId9"/>
    <p:sldLayoutId id="2147483722" r:id="rId10"/>
    <p:sldLayoutId id="2147483723" r:id="rId11"/>
  </p:sldLayoutIdLst>
  <p:transition>
    <p:random/>
  </p:transition>
  <p:hf sldNum="0" hdr="0" ftr="0" dt="0"/>
  <p:txStyles>
    <p:titleStyle>
      <a:lvl1pPr marL="0" lvl="0" indent="0" algn="l" defTabSz="914400" rtl="0" eaLnBrk="1" fontAlgn="base" latinLnBrk="0" hangingPunct="1">
        <a:lnSpc>
          <a:spcPct val="90000"/>
        </a:lnSpc>
        <a:spcBef>
          <a:spcPct val="0"/>
        </a:spcBef>
        <a:spcAft>
          <a:spcPct val="0"/>
        </a:spcAft>
        <a:buNone/>
        <a:defRPr sz="4400" b="0" i="0" u="none" kern="1200" baseline="0">
          <a:solidFill>
            <a:schemeClr val="tx1"/>
          </a:solidFill>
          <a:latin typeface="+mj-lt"/>
          <a:ea typeface="+mj-ea"/>
          <a:cs typeface="+mj-cs"/>
        </a:defRPr>
      </a:lvl1pPr>
    </p:titleStyle>
    <p:bodyStyle>
      <a:lvl1pPr marL="228600" lvl="0" indent="-228600" algn="l" defTabSz="914400" rtl="0" eaLnBrk="1" fontAlgn="base" latinLnBrk="0" hangingPunct="1">
        <a:lnSpc>
          <a:spcPct val="90000"/>
        </a:lnSpc>
        <a:spcBef>
          <a:spcPts val="1000"/>
        </a:spcBef>
        <a:spcAft>
          <a:spcPct val="0"/>
        </a:spcAft>
        <a:buFont typeface="Arial" panose="020B0604020202020204" pitchFamily="34" charset="0"/>
        <a:buChar char="•"/>
        <a:defRPr sz="2800" b="0" i="0" u="none" kern="1200" baseline="0">
          <a:solidFill>
            <a:schemeClr val="tx1"/>
          </a:solidFill>
          <a:latin typeface="+mn-lt"/>
          <a:ea typeface="+mn-ea"/>
          <a:cs typeface="+mn-cs"/>
        </a:defRPr>
      </a:lvl1pPr>
      <a:lvl2pPr marL="685800" lvl="1" indent="-228600" algn="l" defTabSz="914400" rtl="0" eaLnBrk="1" fontAlgn="base" latinLnBrk="0" hangingPunct="1">
        <a:lnSpc>
          <a:spcPct val="90000"/>
        </a:lnSpc>
        <a:spcBef>
          <a:spcPts val="500"/>
        </a:spcBef>
        <a:spcAft>
          <a:spcPct val="0"/>
        </a:spcAft>
        <a:buFont typeface="Arial" panose="020B0604020202020204" pitchFamily="34" charset="0"/>
        <a:buChar char="•"/>
        <a:defRPr sz="2400" b="0" i="0" u="none" kern="1200" baseline="0">
          <a:solidFill>
            <a:schemeClr val="tx1"/>
          </a:solidFill>
          <a:latin typeface="+mn-lt"/>
          <a:ea typeface="+mn-ea"/>
          <a:cs typeface="+mn-cs"/>
        </a:defRPr>
      </a:lvl2pPr>
      <a:lvl3pPr marL="1143000" lvl="2" indent="-228600" algn="l" defTabSz="914400" rtl="0" eaLnBrk="1" fontAlgn="base" latinLnBrk="0" hangingPunct="1">
        <a:lnSpc>
          <a:spcPct val="90000"/>
        </a:lnSpc>
        <a:spcBef>
          <a:spcPts val="500"/>
        </a:spcBef>
        <a:spcAft>
          <a:spcPct val="0"/>
        </a:spcAft>
        <a:buFont typeface="Arial" panose="020B0604020202020204" pitchFamily="34" charset="0"/>
        <a:buChar char="•"/>
        <a:defRPr sz="2000" b="0" i="0" u="none" kern="1200" baseline="0">
          <a:solidFill>
            <a:schemeClr val="tx1"/>
          </a:solidFill>
          <a:latin typeface="+mn-lt"/>
          <a:ea typeface="+mn-ea"/>
          <a:cs typeface="+mn-cs"/>
        </a:defRPr>
      </a:lvl3pPr>
      <a:lvl4pPr marL="1600200" lvl="3" indent="-228600" algn="l" defTabSz="914400" rtl="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mn-lt"/>
          <a:ea typeface="+mn-ea"/>
          <a:cs typeface="+mn-cs"/>
        </a:defRPr>
      </a:lvl4pPr>
      <a:lvl5pPr marL="2057400" lvl="4" indent="-228600" algn="l" defTabSz="914400" rtl="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mn-lt"/>
          <a:ea typeface="+mn-ea"/>
          <a:cs typeface="+mn-cs"/>
        </a:defRPr>
      </a:lvl5pPr>
      <a:lvl6pPr marL="2514600" lvl="5" indent="-228600" algn="l" defTabSz="914400" rtl="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mn-lt"/>
          <a:ea typeface="+mn-ea"/>
          <a:cs typeface="+mn-cs"/>
        </a:defRPr>
      </a:lvl6pPr>
      <a:lvl7pPr marL="2971800" lvl="6" indent="-228600" algn="l" defTabSz="914400" rtl="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mn-lt"/>
          <a:ea typeface="+mn-ea"/>
          <a:cs typeface="+mn-cs"/>
        </a:defRPr>
      </a:lvl7pPr>
      <a:lvl8pPr marL="3429000" lvl="7" indent="-228600" algn="l" defTabSz="914400" rtl="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mn-lt"/>
          <a:ea typeface="+mn-ea"/>
          <a:cs typeface="+mn-cs"/>
        </a:defRPr>
      </a:lvl8pPr>
      <a:lvl9pPr marL="3886200" lvl="8" indent="-228600" algn="l" defTabSz="914400" rtl="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mn-lt"/>
          <a:ea typeface="+mn-ea"/>
          <a:cs typeface="+mn-cs"/>
        </a:defRPr>
      </a:lvl9pPr>
    </p:bodyStyle>
    <p:otherStyle>
      <a:lvl1pPr marL="0" lvl="0" indent="0" algn="l" defTabSz="914400" rtl="0" eaLnBrk="1" fontAlgn="base" latinLnBrk="0" hangingPunct="1">
        <a:lnSpc>
          <a:spcPct val="100000"/>
        </a:lnSpc>
        <a:spcBef>
          <a:spcPct val="0"/>
        </a:spcBef>
        <a:spcAft>
          <a:spcPct val="0"/>
        </a:spcAft>
        <a:buNone/>
        <a:defRPr sz="1800" b="0" i="0" u="none" kern="1200" baseline="0">
          <a:solidFill>
            <a:schemeClr val="tx1"/>
          </a:solidFill>
          <a:latin typeface="+mn-lt"/>
          <a:ea typeface="+mn-ea"/>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charset="0"/>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charset="0"/>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charset="0"/>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charset="0"/>
          <a:ea typeface="+mn-ea"/>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charset="0"/>
          <a:ea typeface="+mn-ea"/>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charset="0"/>
          <a:ea typeface="+mn-ea"/>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charset="0"/>
          <a:ea typeface="+mn-ea"/>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charset="0"/>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solidFill>
          <a:srgbClr val="FFFFFF"/>
        </a:solidFill>
        <a:effectLst/>
      </p:bgPr>
    </p:bg>
    <p:spTree>
      <p:nvGrpSpPr>
        <p:cNvPr id="1" name=""/>
        <p:cNvGrpSpPr/>
        <p:nvPr/>
      </p:nvGrpSpPr>
      <p:grpSpPr>
        <a:xfrm>
          <a:off x="0" y="0"/>
          <a:ext cx="0" cy="0"/>
          <a:chOff x="0" y="0"/>
          <a:chExt cx="0" cy="0"/>
        </a:xfrm>
      </p:grpSpPr>
      <p:pic>
        <p:nvPicPr>
          <p:cNvPr id="7170" name="图片 39"/>
          <p:cNvPicPr>
            <a:picLocks noChangeAspect="1"/>
          </p:cNvPicPr>
          <p:nvPr userDrawn="1"/>
        </p:nvPicPr>
        <p:blipFill>
          <a:blip r:embed="rId13"/>
          <a:stretch>
            <a:fillRect/>
          </a:stretch>
        </p:blipFill>
        <p:spPr>
          <a:xfrm>
            <a:off x="9923463" y="6365875"/>
            <a:ext cx="2235200" cy="457200"/>
          </a:xfrm>
          <a:prstGeom prst="rect">
            <a:avLst/>
          </a:prstGeom>
          <a:noFill/>
          <a:ln w="9525">
            <a:noFill/>
          </a:ln>
        </p:spPr>
      </p:pic>
      <p:sp>
        <p:nvSpPr>
          <p:cNvPr id="61" name="矩形: 圆角 60"/>
          <p:cNvSpPr/>
          <p:nvPr userDrawn="1"/>
        </p:nvSpPr>
        <p:spPr>
          <a:xfrm>
            <a:off x="439738" y="1100138"/>
            <a:ext cx="11261725" cy="5287963"/>
          </a:xfrm>
          <a:prstGeom prst="roundRect">
            <a:avLst/>
          </a:prstGeom>
          <a:solidFill>
            <a:schemeClr val="bg1"/>
          </a:solidFill>
          <a:ln w="38100">
            <a:solidFill>
              <a:srgbClr val="127F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lvl="0" indent="0" algn="l" defTabSz="914400" rtl="0" eaLnBrk="1" fontAlgn="base" latinLnBrk="0" hangingPunct="1">
              <a:lnSpc>
                <a:spcPct val="100000"/>
              </a:lnSpc>
              <a:spcBef>
                <a:spcPct val="0"/>
              </a:spcBef>
              <a:spcAft>
                <a:spcPct val="0"/>
              </a:spcAft>
              <a:buNone/>
              <a:defRPr sz="1800" b="0" i="0" u="none" kern="1200" baseline="0">
                <a:solidFill>
                  <a:schemeClr val="tx1"/>
                </a:solidFill>
                <a:latin typeface="等线" charset="0"/>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charset="0"/>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charset="0"/>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charset="0"/>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charset="0"/>
                <a:ea typeface="+mn-ea"/>
                <a:cs typeface="+mn-cs"/>
              </a:defRPr>
            </a:lvl5pPr>
          </a:lstStyle>
          <a:p>
            <a:pPr lvl="0" indent="0" algn="ctr" fontAlgn="base"/>
            <a:endParaRPr lang="zh-CN" altLang="en-US" sz="1800" strike="noStrike" noProof="1">
              <a:solidFill>
                <a:srgbClr val="FFFFFF"/>
              </a:solidFill>
              <a:latin typeface="等线" charset="0"/>
            </a:endParaRPr>
          </a:p>
        </p:txBody>
      </p:sp>
      <p:sp>
        <p:nvSpPr>
          <p:cNvPr id="26" name="矩形 25"/>
          <p:cNvSpPr/>
          <p:nvPr userDrawn="1"/>
        </p:nvSpPr>
        <p:spPr>
          <a:xfrm>
            <a:off x="0" y="276225"/>
            <a:ext cx="685800" cy="58578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marL="0" lvl="0" indent="0" algn="l" defTabSz="914400" rtl="0" eaLnBrk="1" fontAlgn="base" latinLnBrk="0" hangingPunct="1">
              <a:lnSpc>
                <a:spcPct val="100000"/>
              </a:lnSpc>
              <a:spcBef>
                <a:spcPct val="0"/>
              </a:spcBef>
              <a:spcAft>
                <a:spcPct val="0"/>
              </a:spcAft>
              <a:buNone/>
              <a:defRPr sz="1800" b="0" i="0" u="none" kern="1200" baseline="0">
                <a:solidFill>
                  <a:schemeClr val="tx1"/>
                </a:solidFill>
                <a:latin typeface="等线" charset="0"/>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charset="0"/>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charset="0"/>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charset="0"/>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charset="0"/>
                <a:ea typeface="+mn-ea"/>
                <a:cs typeface="+mn-cs"/>
              </a:defRPr>
            </a:lvl5pPr>
          </a:lstStyle>
          <a:p>
            <a:pPr lvl="0" indent="0" algn="ctr" eaLnBrk="0" fontAlgn="base" hangingPunct="0"/>
            <a:endParaRPr lang="zh-CN" altLang="en-US" sz="1800" strike="noStrike" noProof="1">
              <a:solidFill>
                <a:srgbClr val="FFFFFF"/>
              </a:solidFill>
              <a:latin typeface="等线" charset="0"/>
            </a:endParaRPr>
          </a:p>
        </p:txBody>
      </p:sp>
      <p:sp>
        <p:nvSpPr>
          <p:cNvPr id="27" name="矩形 26"/>
          <p:cNvSpPr/>
          <p:nvPr userDrawn="1"/>
        </p:nvSpPr>
        <p:spPr>
          <a:xfrm>
            <a:off x="800100" y="276225"/>
            <a:ext cx="207963" cy="58578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marL="0" lvl="0" indent="0" algn="l" defTabSz="914400" rtl="0" eaLnBrk="1" fontAlgn="base" latinLnBrk="0" hangingPunct="1">
              <a:lnSpc>
                <a:spcPct val="100000"/>
              </a:lnSpc>
              <a:spcBef>
                <a:spcPct val="0"/>
              </a:spcBef>
              <a:spcAft>
                <a:spcPct val="0"/>
              </a:spcAft>
              <a:buNone/>
              <a:defRPr sz="1800" b="0" i="0" u="none" kern="1200" baseline="0">
                <a:solidFill>
                  <a:schemeClr val="tx1"/>
                </a:solidFill>
                <a:latin typeface="等线" charset="0"/>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charset="0"/>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charset="0"/>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charset="0"/>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charset="0"/>
                <a:ea typeface="+mn-ea"/>
                <a:cs typeface="+mn-cs"/>
              </a:defRPr>
            </a:lvl5pPr>
          </a:lstStyle>
          <a:p>
            <a:pPr lvl="0" indent="0" algn="ctr" eaLnBrk="0" fontAlgn="base" hangingPunct="0"/>
            <a:endParaRPr lang="zh-CN" altLang="en-US" sz="1800" strike="noStrike" noProof="1">
              <a:solidFill>
                <a:srgbClr val="FFFFFF"/>
              </a:solidFill>
              <a:latin typeface="等线" charset="0"/>
            </a:endParaRPr>
          </a:p>
        </p:txBody>
      </p:sp>
      <p:sp>
        <p:nvSpPr>
          <p:cNvPr id="29" name="TextBox 28"/>
          <p:cNvSpPr txBox="1"/>
          <p:nvPr userDrawn="1"/>
        </p:nvSpPr>
        <p:spPr>
          <a:xfrm>
            <a:off x="4665663" y="357188"/>
            <a:ext cx="3043238" cy="762000"/>
          </a:xfrm>
          <a:prstGeom prst="rect">
            <a:avLst/>
          </a:prstGeom>
          <a:noFill/>
        </p:spPr>
        <p:txBody>
          <a:bodyPr wrap="square" rtlCol="0">
            <a:spAutoFit/>
          </a:bodyPr>
          <a:lstStyle/>
          <a:p>
            <a:pPr marL="0" marR="0" indent="0" algn="l" defTabSz="914400" rtl="0" eaLnBrk="1" fontAlgn="auto" latinLnBrk="0" hangingPunct="1">
              <a:lnSpc>
                <a:spcPct val="100000"/>
              </a:lnSpc>
              <a:spcBef>
                <a:spcPts val="0"/>
              </a:spcBef>
              <a:spcAft>
                <a:spcPts val="0"/>
              </a:spcAft>
              <a:buClrTx/>
              <a:buSzTx/>
              <a:buFontTx/>
              <a:buNone/>
              <a:defRPr/>
            </a:pPr>
            <a:r>
              <a:rPr kumimoji="0" lang="zh-CN" altLang="en-US" sz="4400" b="1" i="0" u="none" strike="noStrike" kern="1200" cap="none" spc="600" normalizeH="0" baseline="0" noProof="0" dirty="0">
                <a:ln>
                  <a:noFill/>
                </a:ln>
                <a:solidFill>
                  <a:srgbClr val="127FB8"/>
                </a:solidFill>
                <a:effectLst/>
                <a:uLnTx/>
                <a:uFillTx/>
                <a:latin typeface="微软雅黑" panose="020B0503020204020204" pitchFamily="34" charset="-122"/>
                <a:ea typeface="微软雅黑" panose="020B0503020204020204" pitchFamily="34" charset="-122"/>
                <a:cs typeface="+mj-cs"/>
              </a:rPr>
              <a:t>本章小结</a:t>
            </a:r>
            <a:endParaRPr lang="zh-CN" altLang="en-US" b="1" strike="noStrike" spc="600" noProof="1">
              <a:solidFill>
                <a:srgbClr val="127FB8"/>
              </a:solidFill>
              <a:latin typeface="微软雅黑" panose="020B0503020204020204" pitchFamily="34" charset="-122"/>
              <a:ea typeface="微软雅黑" panose="020B0503020204020204" pitchFamily="34" charset="-122"/>
            </a:endParaRPr>
          </a:p>
        </p:txBody>
      </p:sp>
      <p:sp>
        <p:nvSpPr>
          <p:cNvPr id="7175" name="标题占位符 1"/>
          <p:cNvSpPr>
            <a:spLocks noGrp="1"/>
          </p:cNvSpPr>
          <p:nvPr>
            <p:ph type="title"/>
          </p:nvPr>
        </p:nvSpPr>
        <p:spPr>
          <a:xfrm>
            <a:off x="838200" y="365125"/>
            <a:ext cx="10515600" cy="1325563"/>
          </a:xfrm>
          <a:prstGeom prst="rect">
            <a:avLst/>
          </a:prstGeom>
          <a:noFill/>
          <a:ln w="9525">
            <a:noFill/>
          </a:ln>
        </p:spPr>
        <p:txBody>
          <a:bodyPr anchor="ctr"/>
          <a:lstStyle/>
          <a:p>
            <a:pPr lvl="0"/>
            <a:r>
              <a:rPr lang="zh-CN" altLang="en-US"/>
              <a:t>单击此处编辑母版标题样式</a:t>
            </a:r>
          </a:p>
        </p:txBody>
      </p:sp>
      <p:sp>
        <p:nvSpPr>
          <p:cNvPr id="7176" name="文本占位符 2"/>
          <p:cNvSpPr>
            <a:spLocks noGrp="1"/>
          </p:cNvSpPr>
          <p:nvPr>
            <p:ph type="body"/>
          </p:nvPr>
        </p:nvSpPr>
        <p:spPr>
          <a:xfrm>
            <a:off x="838200" y="1825625"/>
            <a:ext cx="10515600" cy="4351338"/>
          </a:xfrm>
          <a:prstGeom prst="rect">
            <a:avLst/>
          </a:prstGeom>
          <a:noFill/>
          <a:ln w="9525">
            <a:noFill/>
          </a:ln>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cSld>
  <p:clrMap bg1="lt1" tx1="dk1" bg2="lt2" tx2="dk2" accent1="accent1" accent2="accent2" accent3="accent3" accent4="accent4" accent5="accent5" accent6="accent6" hlink="hlink" folHlink="folHlink"/>
  <p:sldLayoutIdLst>
    <p:sldLayoutId id="2147483725" r:id="rId1"/>
    <p:sldLayoutId id="2147483726" r:id="rId2"/>
    <p:sldLayoutId id="2147483727" r:id="rId3"/>
    <p:sldLayoutId id="2147483728" r:id="rId4"/>
    <p:sldLayoutId id="2147483729" r:id="rId5"/>
    <p:sldLayoutId id="2147483730" r:id="rId6"/>
    <p:sldLayoutId id="2147483731" r:id="rId7"/>
    <p:sldLayoutId id="2147483732" r:id="rId8"/>
    <p:sldLayoutId id="2147483733" r:id="rId9"/>
    <p:sldLayoutId id="2147483734" r:id="rId10"/>
    <p:sldLayoutId id="2147483735" r:id="rId11"/>
  </p:sldLayoutIdLst>
  <p:transition>
    <p:random/>
  </p:transition>
  <p:hf sldNum="0" hdr="0" ftr="0" dt="0"/>
  <p:txStyles>
    <p:titleStyle>
      <a:lvl1pPr marL="0" lvl="0" indent="0" algn="l" defTabSz="914400" rtl="0" eaLnBrk="1" fontAlgn="base" latinLnBrk="0" hangingPunct="1">
        <a:lnSpc>
          <a:spcPct val="90000"/>
        </a:lnSpc>
        <a:spcBef>
          <a:spcPct val="0"/>
        </a:spcBef>
        <a:spcAft>
          <a:spcPct val="0"/>
        </a:spcAft>
        <a:buNone/>
        <a:defRPr sz="4400" b="0" i="0" u="none" kern="1200" baseline="0">
          <a:solidFill>
            <a:schemeClr val="tx1"/>
          </a:solidFill>
          <a:latin typeface="+mj-lt"/>
          <a:ea typeface="+mj-ea"/>
          <a:cs typeface="+mj-cs"/>
        </a:defRPr>
      </a:lvl1pPr>
    </p:titleStyle>
    <p:bodyStyle>
      <a:lvl1pPr marL="228600" lvl="0" indent="-228600" algn="l" defTabSz="914400" rtl="0" eaLnBrk="1" fontAlgn="base" latinLnBrk="0" hangingPunct="1">
        <a:lnSpc>
          <a:spcPct val="90000"/>
        </a:lnSpc>
        <a:spcBef>
          <a:spcPts val="1000"/>
        </a:spcBef>
        <a:spcAft>
          <a:spcPct val="0"/>
        </a:spcAft>
        <a:buFont typeface="Arial" panose="020B0604020202020204" pitchFamily="34" charset="0"/>
        <a:buChar char="•"/>
        <a:defRPr sz="2800" b="0" i="0" u="none" kern="1200" baseline="0">
          <a:solidFill>
            <a:schemeClr val="tx1"/>
          </a:solidFill>
          <a:latin typeface="+mn-lt"/>
          <a:ea typeface="+mn-ea"/>
          <a:cs typeface="+mn-cs"/>
        </a:defRPr>
      </a:lvl1pPr>
      <a:lvl2pPr marL="685800" lvl="1" indent="-228600" algn="l" defTabSz="914400" rtl="0" eaLnBrk="1" fontAlgn="base" latinLnBrk="0" hangingPunct="1">
        <a:lnSpc>
          <a:spcPct val="90000"/>
        </a:lnSpc>
        <a:spcBef>
          <a:spcPts val="500"/>
        </a:spcBef>
        <a:spcAft>
          <a:spcPct val="0"/>
        </a:spcAft>
        <a:buFont typeface="Arial" panose="020B0604020202020204" pitchFamily="34" charset="0"/>
        <a:buChar char="•"/>
        <a:defRPr sz="2400" b="0" i="0" u="none" kern="1200" baseline="0">
          <a:solidFill>
            <a:schemeClr val="tx1"/>
          </a:solidFill>
          <a:latin typeface="+mn-lt"/>
          <a:ea typeface="+mn-ea"/>
          <a:cs typeface="+mn-cs"/>
        </a:defRPr>
      </a:lvl2pPr>
      <a:lvl3pPr marL="1143000" lvl="2" indent="-228600" algn="l" defTabSz="914400" rtl="0" eaLnBrk="1" fontAlgn="base" latinLnBrk="0" hangingPunct="1">
        <a:lnSpc>
          <a:spcPct val="90000"/>
        </a:lnSpc>
        <a:spcBef>
          <a:spcPts val="500"/>
        </a:spcBef>
        <a:spcAft>
          <a:spcPct val="0"/>
        </a:spcAft>
        <a:buFont typeface="Arial" panose="020B0604020202020204" pitchFamily="34" charset="0"/>
        <a:buChar char="•"/>
        <a:defRPr sz="2000" b="0" i="0" u="none" kern="1200" baseline="0">
          <a:solidFill>
            <a:schemeClr val="tx1"/>
          </a:solidFill>
          <a:latin typeface="+mn-lt"/>
          <a:ea typeface="+mn-ea"/>
          <a:cs typeface="+mn-cs"/>
        </a:defRPr>
      </a:lvl3pPr>
      <a:lvl4pPr marL="1600200" lvl="3" indent="-228600" algn="l" defTabSz="914400" rtl="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mn-lt"/>
          <a:ea typeface="+mn-ea"/>
          <a:cs typeface="+mn-cs"/>
        </a:defRPr>
      </a:lvl4pPr>
      <a:lvl5pPr marL="2057400" lvl="4" indent="-228600" algn="l" defTabSz="914400" rtl="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mn-lt"/>
          <a:ea typeface="+mn-ea"/>
          <a:cs typeface="+mn-cs"/>
        </a:defRPr>
      </a:lvl5pPr>
      <a:lvl6pPr marL="2514600" lvl="5" indent="-228600" algn="l" defTabSz="914400" rtl="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mn-lt"/>
          <a:ea typeface="+mn-ea"/>
          <a:cs typeface="+mn-cs"/>
        </a:defRPr>
      </a:lvl6pPr>
      <a:lvl7pPr marL="2971800" lvl="6" indent="-228600" algn="l" defTabSz="914400" rtl="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mn-lt"/>
          <a:ea typeface="+mn-ea"/>
          <a:cs typeface="+mn-cs"/>
        </a:defRPr>
      </a:lvl7pPr>
      <a:lvl8pPr marL="3429000" lvl="7" indent="-228600" algn="l" defTabSz="914400" rtl="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mn-lt"/>
          <a:ea typeface="+mn-ea"/>
          <a:cs typeface="+mn-cs"/>
        </a:defRPr>
      </a:lvl8pPr>
      <a:lvl9pPr marL="3886200" lvl="8" indent="-228600" algn="l" defTabSz="914400" rtl="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mn-lt"/>
          <a:ea typeface="+mn-ea"/>
          <a:cs typeface="+mn-cs"/>
        </a:defRPr>
      </a:lvl9pPr>
    </p:bodyStyle>
    <p:otherStyle>
      <a:lvl1pPr marL="0" lvl="0" indent="0" algn="l" defTabSz="914400" rtl="0" eaLnBrk="1" fontAlgn="base" latinLnBrk="0" hangingPunct="1">
        <a:lnSpc>
          <a:spcPct val="100000"/>
        </a:lnSpc>
        <a:spcBef>
          <a:spcPct val="0"/>
        </a:spcBef>
        <a:spcAft>
          <a:spcPct val="0"/>
        </a:spcAft>
        <a:buNone/>
        <a:defRPr sz="1800" b="0" i="0" u="none" kern="1200" baseline="0">
          <a:solidFill>
            <a:schemeClr val="tx1"/>
          </a:solidFill>
          <a:latin typeface="+mn-lt"/>
          <a:ea typeface="+mn-ea"/>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charset="0"/>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charset="0"/>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charset="0"/>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charset="0"/>
          <a:ea typeface="+mn-ea"/>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charset="0"/>
          <a:ea typeface="+mn-ea"/>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charset="0"/>
          <a:ea typeface="+mn-ea"/>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charset="0"/>
          <a:ea typeface="+mn-ea"/>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charset="0"/>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标题 21505"/>
          <p:cNvSpPr>
            <a:spLocks noGrp="1"/>
          </p:cNvSpPr>
          <p:nvPr>
            <p:ph type="title" idx="4294967295"/>
          </p:nvPr>
        </p:nvSpPr>
        <p:spPr>
          <a:xfrm>
            <a:off x="1416205" y="1988074"/>
            <a:ext cx="10775795" cy="1325563"/>
          </a:xfrm>
          <a:ln/>
        </p:spPr>
        <p:txBody>
          <a:bodyPr anchor="ctr"/>
          <a:lstStyle/>
          <a:p>
            <a:pPr algn="ctr"/>
            <a:r>
              <a:rPr lang="zh-CN" altLang="en-US" sz="4800" b="1" dirty="0">
                <a:solidFill>
                  <a:srgbClr val="127FB8"/>
                </a:solidFill>
                <a:latin typeface="微软雅黑" panose="020B0503020204020204" pitchFamily="34" charset="-122"/>
                <a:ea typeface="微软雅黑" panose="020B0503020204020204" pitchFamily="34" charset="-122"/>
              </a:rPr>
              <a:t>第四章  人格与心理健康</a:t>
            </a:r>
            <a:endParaRPr lang="en-US" altLang="zh-CN" sz="4800" b="1" dirty="0">
              <a:solidFill>
                <a:srgbClr val="127FB8"/>
              </a:solidFill>
              <a:latin typeface="微软雅黑" panose="020B0503020204020204" pitchFamily="34" charset="-122"/>
              <a:ea typeface="微软雅黑" panose="020B0503020204020204" pitchFamily="34" charset="-122"/>
            </a:endParaRPr>
          </a:p>
        </p:txBody>
      </p:sp>
    </p:spTree>
  </p:cSld>
  <p:clrMapOvr>
    <a:masterClrMapping/>
  </p:clrMapOvr>
  <p:transition>
    <p:random/>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8673" name="组合 32"/>
          <p:cNvGrpSpPr/>
          <p:nvPr/>
        </p:nvGrpSpPr>
        <p:grpSpPr>
          <a:xfrm>
            <a:off x="3294063" y="2661528"/>
            <a:ext cx="6451600" cy="581867"/>
            <a:chOff x="3294744" y="2443529"/>
            <a:chExt cx="5523518" cy="517889"/>
          </a:xfrm>
        </p:grpSpPr>
        <p:sp>
          <p:nvSpPr>
            <p:cNvPr id="25" name="矩形: 圆角 24"/>
            <p:cNvSpPr/>
            <p:nvPr/>
          </p:nvSpPr>
          <p:spPr>
            <a:xfrm>
              <a:off x="4046829" y="2443529"/>
              <a:ext cx="4771433" cy="517889"/>
            </a:xfrm>
            <a:prstGeom prst="roundRect">
              <a:avLst>
                <a:gd name="adj" fmla="val 27533"/>
              </a:avLst>
            </a:prstGeom>
            <a:solidFill>
              <a:schemeClr val="bg1"/>
            </a:solidFill>
            <a:ln w="15875">
              <a:solidFill>
                <a:srgbClr val="127FB8"/>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lvl="0" indent="0" algn="l" defTabSz="914400" rtl="0" eaLnBrk="1" fontAlgn="base" latinLnBrk="0" hangingPunct="1">
                <a:lnSpc>
                  <a:spcPct val="100000"/>
                </a:lnSpc>
                <a:spcBef>
                  <a:spcPct val="0"/>
                </a:spcBef>
                <a:spcAft>
                  <a:spcPct val="0"/>
                </a:spcAft>
                <a:buNone/>
                <a:defRPr sz="1800" b="0" i="0" u="none" kern="1200" baseline="0">
                  <a:solidFill>
                    <a:schemeClr val="tx1"/>
                  </a:solidFill>
                  <a:latin typeface="等线" charset="0"/>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charset="0"/>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charset="0"/>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charset="0"/>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charset="0"/>
                  <a:ea typeface="+mn-ea"/>
                  <a:cs typeface="+mn-cs"/>
                </a:defRPr>
              </a:lvl5pPr>
            </a:lstStyle>
            <a:p>
              <a:pPr lvl="0"/>
              <a:r>
                <a:rPr lang="zh-CN" altLang="en-US" sz="2400" b="1" strike="noStrike" noProof="1">
                  <a:solidFill>
                    <a:srgbClr val="127FB8"/>
                  </a:solidFill>
                  <a:latin typeface="微软雅黑" panose="020B0503020204020204" pitchFamily="34" charset="-122"/>
                  <a:ea typeface="微软雅黑" panose="020B0503020204020204" pitchFamily="34" charset="-122"/>
                </a:rPr>
                <a:t>第二节  </a:t>
              </a:r>
              <a:r>
                <a:rPr lang="zh-CN" altLang="en-US" sz="2400" b="1" noProof="1">
                  <a:solidFill>
                    <a:srgbClr val="127FB8"/>
                  </a:solidFill>
                  <a:latin typeface="微软雅黑" panose="020B0503020204020204" pitchFamily="34" charset="-122"/>
                  <a:ea typeface="微软雅黑" panose="020B0503020204020204" pitchFamily="34" charset="-122"/>
                </a:rPr>
                <a:t>大学生常见人格问题</a:t>
              </a:r>
            </a:p>
          </p:txBody>
        </p:sp>
        <p:sp>
          <p:nvSpPr>
            <p:cNvPr id="20" name="椭圆 19"/>
            <p:cNvSpPr/>
            <p:nvPr/>
          </p:nvSpPr>
          <p:spPr>
            <a:xfrm>
              <a:off x="3294744" y="2467431"/>
              <a:ext cx="478971" cy="478971"/>
            </a:xfrm>
            <a:prstGeom prst="ellipse">
              <a:avLst/>
            </a:prstGeom>
            <a:solidFill>
              <a:schemeClr val="bg1"/>
            </a:solidFill>
            <a:ln>
              <a:solidFill>
                <a:srgbClr val="127FB8"/>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lvl="0" indent="0" algn="l" defTabSz="914400" rtl="0" eaLnBrk="1" fontAlgn="base" latinLnBrk="0" hangingPunct="1">
                <a:lnSpc>
                  <a:spcPct val="100000"/>
                </a:lnSpc>
                <a:spcBef>
                  <a:spcPct val="0"/>
                </a:spcBef>
                <a:spcAft>
                  <a:spcPct val="0"/>
                </a:spcAft>
                <a:buNone/>
                <a:defRPr sz="1800" b="0" i="0" u="none" kern="1200" baseline="0">
                  <a:solidFill>
                    <a:schemeClr val="tx1"/>
                  </a:solidFill>
                  <a:latin typeface="等线" charset="0"/>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charset="0"/>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charset="0"/>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charset="0"/>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charset="0"/>
                  <a:ea typeface="+mn-ea"/>
                  <a:cs typeface="+mn-cs"/>
                </a:defRPr>
              </a:lvl5pPr>
            </a:lstStyle>
            <a:p>
              <a:pPr lvl="0" algn="ctr" fontAlgn="base"/>
              <a:endParaRPr lang="zh-CN" altLang="en-US" strike="noStrike" noProof="1">
                <a:solidFill>
                  <a:srgbClr val="127FB8"/>
                </a:solidFill>
                <a:latin typeface="等线" charset="0"/>
                <a:ea typeface="宋体" panose="02010600030101010101" pitchFamily="2" charset="-122"/>
              </a:endParaRPr>
            </a:p>
          </p:txBody>
        </p:sp>
      </p:grpSp>
      <p:grpSp>
        <p:nvGrpSpPr>
          <p:cNvPr id="28676" name="组合 33"/>
          <p:cNvGrpSpPr/>
          <p:nvPr/>
        </p:nvGrpSpPr>
        <p:grpSpPr>
          <a:xfrm>
            <a:off x="3294063" y="1452562"/>
            <a:ext cx="6403975" cy="585437"/>
            <a:chOff x="3294744" y="1452406"/>
            <a:chExt cx="5523518" cy="521538"/>
          </a:xfrm>
        </p:grpSpPr>
        <p:sp>
          <p:nvSpPr>
            <p:cNvPr id="24" name="矩形: 圆角 23"/>
            <p:cNvSpPr/>
            <p:nvPr/>
          </p:nvSpPr>
          <p:spPr>
            <a:xfrm>
              <a:off x="4046829" y="1452406"/>
              <a:ext cx="4771433" cy="517889"/>
            </a:xfrm>
            <a:prstGeom prst="roundRect">
              <a:avLst>
                <a:gd name="adj" fmla="val 27533"/>
              </a:avLst>
            </a:prstGeom>
            <a:solidFill>
              <a:schemeClr val="bg1"/>
            </a:solidFill>
            <a:ln w="15875">
              <a:solidFill>
                <a:srgbClr val="127FB8"/>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lvl="0" indent="0" algn="l" defTabSz="914400" rtl="0" eaLnBrk="1" fontAlgn="base" latinLnBrk="0" hangingPunct="1">
                <a:lnSpc>
                  <a:spcPct val="100000"/>
                </a:lnSpc>
                <a:spcBef>
                  <a:spcPct val="0"/>
                </a:spcBef>
                <a:spcAft>
                  <a:spcPct val="0"/>
                </a:spcAft>
                <a:buNone/>
                <a:defRPr sz="1800" b="0" i="0" u="none" kern="1200" baseline="0">
                  <a:solidFill>
                    <a:schemeClr val="tx1"/>
                  </a:solidFill>
                  <a:latin typeface="等线" charset="0"/>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charset="0"/>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charset="0"/>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charset="0"/>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charset="0"/>
                  <a:ea typeface="+mn-ea"/>
                  <a:cs typeface="+mn-cs"/>
                </a:defRPr>
              </a:lvl5pPr>
            </a:lstStyle>
            <a:p>
              <a:r>
                <a:rPr lang="zh-CN" altLang="en-US" sz="2400" b="1" strike="noStrike" noProof="1">
                  <a:solidFill>
                    <a:srgbClr val="127FB8"/>
                  </a:solidFill>
                  <a:latin typeface="微软雅黑" panose="020B0503020204020204" pitchFamily="34" charset="-122"/>
                  <a:ea typeface="微软雅黑" panose="020B0503020204020204" pitchFamily="34" charset="-122"/>
                </a:rPr>
                <a:t>第一节  </a:t>
              </a:r>
              <a:r>
                <a:rPr lang="zh-CN" altLang="en-US" sz="2400" b="1" noProof="1">
                  <a:solidFill>
                    <a:srgbClr val="127FB8"/>
                  </a:solidFill>
                  <a:latin typeface="微软雅黑" panose="020B0503020204020204" pitchFamily="34" charset="-122"/>
                  <a:ea typeface="微软雅黑" panose="020B0503020204020204" pitchFamily="34" charset="-122"/>
                </a:rPr>
                <a:t>人格概述</a:t>
              </a:r>
            </a:p>
          </p:txBody>
        </p:sp>
        <p:sp>
          <p:nvSpPr>
            <p:cNvPr id="21" name="椭圆 20"/>
            <p:cNvSpPr/>
            <p:nvPr/>
          </p:nvSpPr>
          <p:spPr>
            <a:xfrm>
              <a:off x="3294744" y="1494973"/>
              <a:ext cx="478971" cy="478971"/>
            </a:xfrm>
            <a:prstGeom prst="ellipse">
              <a:avLst/>
            </a:prstGeom>
            <a:solidFill>
              <a:schemeClr val="bg1"/>
            </a:solidFill>
            <a:ln>
              <a:solidFill>
                <a:srgbClr val="127FB8"/>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lvl="0" indent="0" algn="l" defTabSz="914400" rtl="0" eaLnBrk="1" fontAlgn="base" latinLnBrk="0" hangingPunct="1">
                <a:lnSpc>
                  <a:spcPct val="100000"/>
                </a:lnSpc>
                <a:spcBef>
                  <a:spcPct val="0"/>
                </a:spcBef>
                <a:spcAft>
                  <a:spcPct val="0"/>
                </a:spcAft>
                <a:buNone/>
                <a:defRPr sz="1800" b="0" i="0" u="none" kern="1200" baseline="0">
                  <a:solidFill>
                    <a:schemeClr val="tx1"/>
                  </a:solidFill>
                  <a:latin typeface="等线" charset="0"/>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charset="0"/>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charset="0"/>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charset="0"/>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charset="0"/>
                  <a:ea typeface="+mn-ea"/>
                  <a:cs typeface="+mn-cs"/>
                </a:defRPr>
              </a:lvl5pPr>
            </a:lstStyle>
            <a:p>
              <a:pPr lvl="0" algn="ctr" fontAlgn="base"/>
              <a:endParaRPr lang="zh-CN" altLang="en-US" strike="noStrike" noProof="1">
                <a:solidFill>
                  <a:srgbClr val="127FB8"/>
                </a:solidFill>
                <a:latin typeface="等线" charset="0"/>
                <a:ea typeface="宋体" panose="02010600030101010101" pitchFamily="2" charset="-122"/>
              </a:endParaRPr>
            </a:p>
          </p:txBody>
        </p:sp>
      </p:grpSp>
      <p:grpSp>
        <p:nvGrpSpPr>
          <p:cNvPr id="28679" name="组合 31"/>
          <p:cNvGrpSpPr/>
          <p:nvPr/>
        </p:nvGrpSpPr>
        <p:grpSpPr>
          <a:xfrm>
            <a:off x="3307710" y="3912074"/>
            <a:ext cx="6477000" cy="581867"/>
            <a:chOff x="3294744" y="3448196"/>
            <a:chExt cx="5523517" cy="517889"/>
          </a:xfrm>
        </p:grpSpPr>
        <p:sp>
          <p:nvSpPr>
            <p:cNvPr id="26" name="矩形: 圆角 25"/>
            <p:cNvSpPr/>
            <p:nvPr/>
          </p:nvSpPr>
          <p:spPr>
            <a:xfrm>
              <a:off x="4046828" y="3448196"/>
              <a:ext cx="4771433" cy="517889"/>
            </a:xfrm>
            <a:prstGeom prst="roundRect">
              <a:avLst>
                <a:gd name="adj" fmla="val 27533"/>
              </a:avLst>
            </a:prstGeom>
            <a:solidFill>
              <a:schemeClr val="bg1"/>
            </a:solidFill>
            <a:ln w="15875">
              <a:solidFill>
                <a:srgbClr val="127FB8"/>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lvl="0" indent="0" algn="l" defTabSz="914400" rtl="0" eaLnBrk="1" fontAlgn="base" latinLnBrk="0" hangingPunct="1">
                <a:lnSpc>
                  <a:spcPct val="100000"/>
                </a:lnSpc>
                <a:spcBef>
                  <a:spcPct val="0"/>
                </a:spcBef>
                <a:spcAft>
                  <a:spcPct val="0"/>
                </a:spcAft>
                <a:buNone/>
                <a:defRPr sz="1800" b="0" i="0" u="none" kern="1200" baseline="0">
                  <a:solidFill>
                    <a:schemeClr val="tx1"/>
                  </a:solidFill>
                  <a:latin typeface="等线" charset="0"/>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charset="0"/>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charset="0"/>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charset="0"/>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charset="0"/>
                  <a:ea typeface="+mn-ea"/>
                  <a:cs typeface="+mn-cs"/>
                </a:defRPr>
              </a:lvl5pPr>
            </a:lstStyle>
            <a:p>
              <a:pPr lvl="0"/>
              <a:r>
                <a:rPr lang="zh-CN" altLang="en-US" sz="2400" b="1" strike="noStrike" noProof="1">
                  <a:solidFill>
                    <a:srgbClr val="127FB8"/>
                  </a:solidFill>
                  <a:latin typeface="微软雅黑" panose="020B0503020204020204" pitchFamily="34" charset="-122"/>
                  <a:ea typeface="微软雅黑" panose="020B0503020204020204" pitchFamily="34" charset="-122"/>
                </a:rPr>
                <a:t>第三节  </a:t>
              </a:r>
              <a:r>
                <a:rPr lang="zh-CN" altLang="en-US" sz="2400" b="1" noProof="1">
                  <a:solidFill>
                    <a:srgbClr val="127FB8"/>
                  </a:solidFill>
                  <a:latin typeface="微软雅黑" panose="020B0503020204020204" pitchFamily="34" charset="-122"/>
                  <a:ea typeface="微软雅黑" panose="020B0503020204020204" pitchFamily="34" charset="-122"/>
                </a:rPr>
                <a:t>大学生健康人格的培养</a:t>
              </a:r>
            </a:p>
          </p:txBody>
        </p:sp>
        <p:sp>
          <p:nvSpPr>
            <p:cNvPr id="28" name="椭圆 27"/>
            <p:cNvSpPr/>
            <p:nvPr/>
          </p:nvSpPr>
          <p:spPr>
            <a:xfrm>
              <a:off x="3294744" y="3468915"/>
              <a:ext cx="478971" cy="478971"/>
            </a:xfrm>
            <a:prstGeom prst="ellipse">
              <a:avLst/>
            </a:prstGeom>
            <a:solidFill>
              <a:schemeClr val="bg1"/>
            </a:solidFill>
            <a:ln>
              <a:solidFill>
                <a:srgbClr val="127FB8"/>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lvl="0" indent="0" algn="l" defTabSz="914400" rtl="0" eaLnBrk="1" fontAlgn="base" latinLnBrk="0" hangingPunct="1">
                <a:lnSpc>
                  <a:spcPct val="100000"/>
                </a:lnSpc>
                <a:spcBef>
                  <a:spcPct val="0"/>
                </a:spcBef>
                <a:spcAft>
                  <a:spcPct val="0"/>
                </a:spcAft>
                <a:buNone/>
                <a:defRPr sz="1800" b="0" i="0" u="none" kern="1200" baseline="0">
                  <a:solidFill>
                    <a:schemeClr val="tx1"/>
                  </a:solidFill>
                  <a:latin typeface="等线" charset="0"/>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charset="0"/>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charset="0"/>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charset="0"/>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charset="0"/>
                  <a:ea typeface="+mn-ea"/>
                  <a:cs typeface="+mn-cs"/>
                </a:defRPr>
              </a:lvl5pPr>
            </a:lstStyle>
            <a:p>
              <a:pPr lvl="0" algn="ctr" fontAlgn="base"/>
              <a:endParaRPr lang="zh-CN" altLang="en-US" strike="noStrike" noProof="1">
                <a:solidFill>
                  <a:srgbClr val="127FB8"/>
                </a:solidFill>
                <a:latin typeface="等线" charset="0"/>
                <a:ea typeface="宋体" panose="02010600030101010101" pitchFamily="2" charset="-122"/>
              </a:endParaRPr>
            </a:p>
          </p:txBody>
        </p:sp>
      </p:grpSp>
    </p:spTree>
  </p:cSld>
  <p:clrMapOvr>
    <a:masterClrMapping/>
  </p:clrMapOvr>
  <p:transition>
    <p:random/>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0721" name="组合 21"/>
          <p:cNvGrpSpPr/>
          <p:nvPr/>
        </p:nvGrpSpPr>
        <p:grpSpPr>
          <a:xfrm>
            <a:off x="1809750" y="1471613"/>
            <a:ext cx="8120063" cy="877887"/>
            <a:chOff x="1845258" y="1471653"/>
            <a:chExt cx="8119013" cy="878499"/>
          </a:xfrm>
        </p:grpSpPr>
        <p:grpSp>
          <p:nvGrpSpPr>
            <p:cNvPr id="30722" name="组合 18"/>
            <p:cNvGrpSpPr/>
            <p:nvPr/>
          </p:nvGrpSpPr>
          <p:grpSpPr>
            <a:xfrm>
              <a:off x="1845258" y="1471653"/>
              <a:ext cx="1140533" cy="878499"/>
              <a:chOff x="1845258" y="1471653"/>
              <a:chExt cx="1140533" cy="878499"/>
            </a:xfrm>
          </p:grpSpPr>
          <p:sp>
            <p:nvSpPr>
              <p:cNvPr id="32" name="泪滴形 31"/>
              <p:cNvSpPr/>
              <p:nvPr/>
            </p:nvSpPr>
            <p:spPr>
              <a:xfrm rot="8056488">
                <a:off x="2058302" y="1471653"/>
                <a:ext cx="738554" cy="738554"/>
              </a:xfrm>
              <a:prstGeom prst="teardrop">
                <a:avLst/>
              </a:prstGeom>
              <a:solidFill>
                <a:srgbClr val="127FB8"/>
              </a:solidFill>
              <a:ln>
                <a:solidFill>
                  <a:srgbClr val="127F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lvl="0" indent="0" algn="l" defTabSz="914400" rtl="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等线" charset="0"/>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等线" charset="0"/>
                    <a:ea typeface="+mn-ea"/>
                    <a:cs typeface="+mn-cs"/>
                  </a:defRPr>
                </a:lvl2pPr>
                <a:lvl3pPr marL="914400" lvl="2"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等线" charset="0"/>
                    <a:ea typeface="+mn-ea"/>
                    <a:cs typeface="+mn-cs"/>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等线" charset="0"/>
                    <a:ea typeface="+mn-ea"/>
                    <a:cs typeface="+mn-cs"/>
                  </a:defRPr>
                </a:lvl4pPr>
                <a:lvl5pPr marL="1828800" lvl="4"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等线" charset="0"/>
                    <a:ea typeface="+mn-ea"/>
                    <a:cs typeface="+mn-cs"/>
                  </a:defRPr>
                </a:lvl5pPr>
              </a:lstStyle>
              <a:p>
                <a:endParaRPr>
                  <a:latin typeface="等线" charset="0"/>
                </a:endParaRPr>
              </a:p>
            </p:txBody>
          </p:sp>
          <p:sp>
            <p:nvSpPr>
              <p:cNvPr id="34" name="等腰三角形 33"/>
              <p:cNvSpPr/>
              <p:nvPr/>
            </p:nvSpPr>
            <p:spPr>
              <a:xfrm rot="10800000">
                <a:off x="2238543" y="2140397"/>
                <a:ext cx="378069" cy="209755"/>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lvl="0" indent="0" algn="l" defTabSz="914400" rtl="0" eaLnBrk="1" fontAlgn="base" latinLnBrk="0" hangingPunct="1">
                  <a:lnSpc>
                    <a:spcPct val="100000"/>
                  </a:lnSpc>
                  <a:spcBef>
                    <a:spcPct val="0"/>
                  </a:spcBef>
                  <a:spcAft>
                    <a:spcPct val="0"/>
                  </a:spcAft>
                  <a:buNone/>
                  <a:defRPr sz="1800" b="0" i="0" u="none" kern="1200" baseline="0">
                    <a:solidFill>
                      <a:schemeClr val="tx1"/>
                    </a:solidFill>
                    <a:latin typeface="等线" charset="0"/>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charset="0"/>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charset="0"/>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charset="0"/>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charset="0"/>
                    <a:ea typeface="+mn-ea"/>
                    <a:cs typeface="+mn-cs"/>
                  </a:defRPr>
                </a:lvl5pPr>
              </a:lstStyle>
              <a:p>
                <a:pPr lvl="0" algn="ctr" fontAlgn="base"/>
                <a:endParaRPr lang="zh-CN" altLang="en-US" strike="noStrike" noProof="1">
                  <a:solidFill>
                    <a:srgbClr val="FFFFFF"/>
                  </a:solidFill>
                  <a:latin typeface="等线" charset="0"/>
                  <a:ea typeface="宋体" panose="02010600030101010101" pitchFamily="2" charset="-122"/>
                </a:endParaRPr>
              </a:p>
            </p:txBody>
          </p:sp>
          <p:sp>
            <p:nvSpPr>
              <p:cNvPr id="30725" name="Text Placeholder 5"/>
              <p:cNvSpPr txBox="1"/>
              <p:nvPr/>
            </p:nvSpPr>
            <p:spPr>
              <a:xfrm>
                <a:off x="1845258" y="1616049"/>
                <a:ext cx="1140533" cy="434698"/>
              </a:xfrm>
              <a:prstGeom prst="rect">
                <a:avLst/>
              </a:prstGeom>
              <a:noFill/>
              <a:ln w="9525">
                <a:noFill/>
              </a:ln>
            </p:spPr>
            <p:txBody>
              <a:bodyPr anchor="ctr"/>
              <a:lstStyle/>
              <a:p>
                <a:pPr algn="ctr"/>
                <a:r>
                  <a:rPr lang="zh-CN" altLang="en-US" sz="2000" b="1" dirty="0">
                    <a:solidFill>
                      <a:schemeClr val="bg1"/>
                    </a:solidFill>
                    <a:latin typeface="微软雅黑" panose="020B0503020204020204" pitchFamily="34" charset="-122"/>
                    <a:ea typeface="微软雅黑" panose="020B0503020204020204" pitchFamily="34" charset="-122"/>
                  </a:rPr>
                  <a:t>掌握</a:t>
                </a:r>
                <a:endParaRPr lang="ja-JP" altLang="en-US" sz="2000" b="1" dirty="0">
                  <a:solidFill>
                    <a:schemeClr val="bg1"/>
                  </a:solidFill>
                  <a:latin typeface="微软雅黑" panose="020B0503020204020204" pitchFamily="34" charset="-122"/>
                  <a:ea typeface="微软雅黑" panose="020B0503020204020204" pitchFamily="34" charset="-122"/>
                </a:endParaRPr>
              </a:p>
            </p:txBody>
          </p:sp>
        </p:grpSp>
        <p:sp>
          <p:nvSpPr>
            <p:cNvPr id="30726" name="文本框 1"/>
            <p:cNvSpPr txBox="1"/>
            <p:nvPr/>
          </p:nvSpPr>
          <p:spPr>
            <a:xfrm>
              <a:off x="3021673" y="1680353"/>
              <a:ext cx="6942598" cy="400389"/>
            </a:xfrm>
            <a:prstGeom prst="rect">
              <a:avLst/>
            </a:prstGeom>
            <a:noFill/>
            <a:ln w="22225" cap="rnd" cmpd="sng">
              <a:solidFill>
                <a:srgbClr val="127FB8"/>
              </a:solidFill>
              <a:prstDash val="dash"/>
              <a:round/>
              <a:headEnd type="none" w="med" len="med"/>
              <a:tailEnd type="none" w="med" len="med"/>
            </a:ln>
          </p:spPr>
          <p:txBody>
            <a:bodyPr>
              <a:spAutoFit/>
            </a:bodyPr>
            <a:lstStyle/>
            <a:p>
              <a:r>
                <a:rPr lang="zh-CN" altLang="en-US" sz="2000" b="1" dirty="0">
                  <a:solidFill>
                    <a:srgbClr val="127FB8"/>
                  </a:solidFill>
                  <a:latin typeface="微软雅黑" panose="020B0503020204020204" pitchFamily="34" charset="-122"/>
                  <a:ea typeface="微软雅黑" panose="020B0503020204020204" pitchFamily="34" charset="-122"/>
                </a:rPr>
                <a:t>掌握人格的概念，大学生人格发展的特点。</a:t>
              </a:r>
              <a:endParaRPr lang="en-US" altLang="zh-CN" sz="2000" b="1" dirty="0">
                <a:solidFill>
                  <a:srgbClr val="127FB8"/>
                </a:solidFill>
                <a:latin typeface="微软雅黑" panose="020B0503020204020204" pitchFamily="34" charset="-122"/>
                <a:ea typeface="微软雅黑" panose="020B0503020204020204" pitchFamily="34" charset="-122"/>
              </a:endParaRPr>
            </a:p>
          </p:txBody>
        </p:sp>
      </p:grpSp>
      <p:grpSp>
        <p:nvGrpSpPr>
          <p:cNvPr id="30727" name="组合 22"/>
          <p:cNvGrpSpPr/>
          <p:nvPr/>
        </p:nvGrpSpPr>
        <p:grpSpPr>
          <a:xfrm>
            <a:off x="1809750" y="2940050"/>
            <a:ext cx="8120063" cy="877888"/>
            <a:chOff x="1845258" y="2971824"/>
            <a:chExt cx="8119013" cy="878499"/>
          </a:xfrm>
        </p:grpSpPr>
        <p:sp>
          <p:nvSpPr>
            <p:cNvPr id="30728" name="文本框 34"/>
            <p:cNvSpPr txBox="1"/>
            <p:nvPr/>
          </p:nvSpPr>
          <p:spPr>
            <a:xfrm>
              <a:off x="3021673" y="3268463"/>
              <a:ext cx="6942598" cy="400388"/>
            </a:xfrm>
            <a:prstGeom prst="rect">
              <a:avLst/>
            </a:prstGeom>
            <a:noFill/>
            <a:ln w="22225" cap="rnd" cmpd="sng">
              <a:solidFill>
                <a:srgbClr val="127FB8"/>
              </a:solidFill>
              <a:prstDash val="dash"/>
              <a:round/>
              <a:headEnd type="none" w="med" len="med"/>
              <a:tailEnd type="none" w="med" len="med"/>
            </a:ln>
          </p:spPr>
          <p:txBody>
            <a:bodyPr>
              <a:spAutoFit/>
            </a:bodyPr>
            <a:lstStyle/>
            <a:p>
              <a:r>
                <a:rPr lang="zh-CN" altLang="en-US" sz="2000" b="1" dirty="0">
                  <a:solidFill>
                    <a:srgbClr val="127FB8"/>
                  </a:solidFill>
                  <a:latin typeface="微软雅黑" panose="020B0503020204020204" pitchFamily="34" charset="-122"/>
                  <a:ea typeface="微软雅黑" panose="020B0503020204020204" pitchFamily="34" charset="-122"/>
                </a:rPr>
                <a:t>熟悉大学生健康人格培养和塑造的方法与途径。</a:t>
              </a:r>
              <a:endParaRPr lang="en-US" altLang="zh-CN" sz="2000" b="1" dirty="0">
                <a:solidFill>
                  <a:srgbClr val="127FB8"/>
                </a:solidFill>
                <a:latin typeface="微软雅黑" panose="020B0503020204020204" pitchFamily="34" charset="-122"/>
                <a:ea typeface="微软雅黑" panose="020B0503020204020204" pitchFamily="34" charset="-122"/>
              </a:endParaRPr>
            </a:p>
          </p:txBody>
        </p:sp>
        <p:grpSp>
          <p:nvGrpSpPr>
            <p:cNvPr id="30729" name="组合 17"/>
            <p:cNvGrpSpPr/>
            <p:nvPr/>
          </p:nvGrpSpPr>
          <p:grpSpPr>
            <a:xfrm>
              <a:off x="1845258" y="2971824"/>
              <a:ext cx="1140533" cy="878499"/>
              <a:chOff x="1845258" y="2971824"/>
              <a:chExt cx="1140533" cy="878499"/>
            </a:xfrm>
          </p:grpSpPr>
          <p:sp>
            <p:nvSpPr>
              <p:cNvPr id="40" name="泪滴形 39"/>
              <p:cNvSpPr/>
              <p:nvPr/>
            </p:nvSpPr>
            <p:spPr>
              <a:xfrm rot="8056488">
                <a:off x="2058302" y="2971824"/>
                <a:ext cx="738554" cy="738554"/>
              </a:xfrm>
              <a:prstGeom prst="teardrop">
                <a:avLst/>
              </a:prstGeom>
              <a:solidFill>
                <a:srgbClr val="127FB8"/>
              </a:solidFill>
              <a:ln>
                <a:solidFill>
                  <a:srgbClr val="127F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lvl="0" indent="0" algn="l" defTabSz="914400" rtl="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等线" charset="0"/>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等线" charset="0"/>
                    <a:ea typeface="+mn-ea"/>
                    <a:cs typeface="+mn-cs"/>
                  </a:defRPr>
                </a:lvl2pPr>
                <a:lvl3pPr marL="914400" lvl="2"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等线" charset="0"/>
                    <a:ea typeface="+mn-ea"/>
                    <a:cs typeface="+mn-cs"/>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等线" charset="0"/>
                    <a:ea typeface="+mn-ea"/>
                    <a:cs typeface="+mn-cs"/>
                  </a:defRPr>
                </a:lvl4pPr>
                <a:lvl5pPr marL="1828800" lvl="4"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等线" charset="0"/>
                    <a:ea typeface="+mn-ea"/>
                    <a:cs typeface="+mn-cs"/>
                  </a:defRPr>
                </a:lvl5pPr>
              </a:lstStyle>
              <a:p>
                <a:endParaRPr>
                  <a:latin typeface="等线" charset="0"/>
                </a:endParaRPr>
              </a:p>
            </p:txBody>
          </p:sp>
          <p:sp>
            <p:nvSpPr>
              <p:cNvPr id="41" name="等腰三角形 40"/>
              <p:cNvSpPr/>
              <p:nvPr/>
            </p:nvSpPr>
            <p:spPr>
              <a:xfrm rot="10800000">
                <a:off x="2238543" y="3640568"/>
                <a:ext cx="378069" cy="209755"/>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lvl="0" indent="0" algn="l" defTabSz="914400" rtl="0" eaLnBrk="1" fontAlgn="base" latinLnBrk="0" hangingPunct="1">
                  <a:lnSpc>
                    <a:spcPct val="100000"/>
                  </a:lnSpc>
                  <a:spcBef>
                    <a:spcPct val="0"/>
                  </a:spcBef>
                  <a:spcAft>
                    <a:spcPct val="0"/>
                  </a:spcAft>
                  <a:buNone/>
                  <a:defRPr sz="1800" b="0" i="0" u="none" kern="1200" baseline="0">
                    <a:solidFill>
                      <a:schemeClr val="tx1"/>
                    </a:solidFill>
                    <a:latin typeface="等线" charset="0"/>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charset="0"/>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charset="0"/>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charset="0"/>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charset="0"/>
                    <a:ea typeface="+mn-ea"/>
                    <a:cs typeface="+mn-cs"/>
                  </a:defRPr>
                </a:lvl5pPr>
              </a:lstStyle>
              <a:p>
                <a:pPr lvl="0" algn="ctr" fontAlgn="base"/>
                <a:endParaRPr lang="zh-CN" altLang="en-US" strike="noStrike" noProof="1">
                  <a:solidFill>
                    <a:srgbClr val="FFFFFF"/>
                  </a:solidFill>
                  <a:latin typeface="等线" charset="0"/>
                  <a:ea typeface="宋体" panose="02010600030101010101" pitchFamily="2" charset="-122"/>
                </a:endParaRPr>
              </a:p>
            </p:txBody>
          </p:sp>
          <p:sp>
            <p:nvSpPr>
              <p:cNvPr id="42" name="Text Placeholder 5"/>
              <p:cNvSpPr txBox="1"/>
              <p:nvPr/>
            </p:nvSpPr>
            <p:spPr>
              <a:xfrm>
                <a:off x="1845258" y="3116220"/>
                <a:ext cx="1140533" cy="434698"/>
              </a:xfrm>
              <a:prstGeom prst="rect">
                <a:avLst/>
              </a:prstGeom>
              <a:noFill/>
            </p:spPr>
            <p:txBody>
              <a:bodyPr anchor="ctr">
                <a:noAutofit/>
              </a:bodyPr>
              <a:lstStyle>
                <a:lvl1pPr marL="0" indent="0" algn="ctr" defTabSz="914400" rtl="0" eaLnBrk="1" latinLnBrk="0" hangingPunct="1">
                  <a:lnSpc>
                    <a:spcPct val="100000"/>
                  </a:lnSpc>
                  <a:spcBef>
                    <a:spcPts val="0"/>
                  </a:spcBef>
                  <a:buFontTx/>
                  <a:buNone/>
                  <a:defRPr sz="2400" kern="1200">
                    <a:solidFill>
                      <a:schemeClr val="bg1"/>
                    </a:solidFill>
                    <a:latin typeface="+mj-lt"/>
                    <a:ea typeface="+mn-ea"/>
                    <a:cs typeface="+mn-cs"/>
                  </a:defRPr>
                </a:lvl1pPr>
                <a:lvl2pPr marL="685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2pPr>
                <a:lvl3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20574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4pPr>
                <a:lvl5pPr marL="2742565"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r>
                  <a:rPr kumimoji="1" lang="zh-CN" altLang="en-US" sz="2000" b="1" strike="noStrike" noProof="1">
                    <a:latin typeface="微软雅黑" panose="020B0503020204020204" pitchFamily="34" charset="-122"/>
                    <a:ea typeface="微软雅黑" panose="020B0503020204020204" pitchFamily="34" charset="-122"/>
                    <a:cs typeface="+mn-cs"/>
                  </a:rPr>
                  <a:t>熟悉</a:t>
                </a:r>
                <a:endParaRPr kumimoji="1" lang="ja-JP" altLang="en-US" sz="2000" b="1" i="0" u="none" strike="noStrike" kern="1200" cap="none" spc="0" normalizeH="0" baseline="0" noProof="0" dirty="0">
                  <a:ln>
                    <a:noFill/>
                  </a:ln>
                  <a:effectLst/>
                  <a:uLnTx/>
                  <a:uFillTx/>
                  <a:latin typeface="微软雅黑" panose="020B0503020204020204" pitchFamily="34" charset="-122"/>
                  <a:ea typeface="微软雅黑" panose="020B0503020204020204" pitchFamily="34" charset="-122"/>
                  <a:cs typeface="+mn-cs"/>
                </a:endParaRPr>
              </a:p>
            </p:txBody>
          </p:sp>
        </p:grpSp>
      </p:grpSp>
      <p:grpSp>
        <p:nvGrpSpPr>
          <p:cNvPr id="30733" name="组合 20"/>
          <p:cNvGrpSpPr/>
          <p:nvPr/>
        </p:nvGrpSpPr>
        <p:grpSpPr>
          <a:xfrm>
            <a:off x="1809750" y="4406900"/>
            <a:ext cx="8126528" cy="879475"/>
            <a:chOff x="1809241" y="4726731"/>
            <a:chExt cx="8126570" cy="878499"/>
          </a:xfrm>
        </p:grpSpPr>
        <p:sp>
          <p:nvSpPr>
            <p:cNvPr id="30734" name="文本框 35"/>
            <p:cNvSpPr txBox="1"/>
            <p:nvPr/>
          </p:nvSpPr>
          <p:spPr>
            <a:xfrm>
              <a:off x="2993637" y="4946193"/>
              <a:ext cx="6942174" cy="399666"/>
            </a:xfrm>
            <a:prstGeom prst="rect">
              <a:avLst/>
            </a:prstGeom>
            <a:noFill/>
            <a:ln w="22225" cap="rnd" cmpd="sng">
              <a:solidFill>
                <a:srgbClr val="127FB8"/>
              </a:solidFill>
              <a:prstDash val="dash"/>
              <a:round/>
              <a:headEnd type="none" w="med" len="med"/>
              <a:tailEnd type="none" w="med" len="med"/>
            </a:ln>
          </p:spPr>
          <p:txBody>
            <a:bodyPr>
              <a:spAutoFit/>
            </a:bodyPr>
            <a:lstStyle/>
            <a:p>
              <a:r>
                <a:rPr lang="zh-CN" altLang="en-US" sz="2000" b="1" dirty="0">
                  <a:solidFill>
                    <a:srgbClr val="127FB8"/>
                  </a:solidFill>
                  <a:latin typeface="微软雅黑" panose="020B0503020204020204" pitchFamily="34" charset="-122"/>
                  <a:ea typeface="微软雅黑" panose="020B0503020204020204" pitchFamily="34" charset="-122"/>
                </a:rPr>
                <a:t>了解大学生常见的人格缺陷及其调适。</a:t>
              </a:r>
              <a:endParaRPr lang="en-US" altLang="zh-CN" sz="2000" b="1" dirty="0">
                <a:solidFill>
                  <a:srgbClr val="127FB8"/>
                </a:solidFill>
                <a:latin typeface="微软雅黑" panose="020B0503020204020204" pitchFamily="34" charset="-122"/>
                <a:ea typeface="微软雅黑" panose="020B0503020204020204" pitchFamily="34" charset="-122"/>
              </a:endParaRPr>
            </a:p>
          </p:txBody>
        </p:sp>
        <p:grpSp>
          <p:nvGrpSpPr>
            <p:cNvPr id="30735" name="组合 19"/>
            <p:cNvGrpSpPr/>
            <p:nvPr/>
          </p:nvGrpSpPr>
          <p:grpSpPr>
            <a:xfrm>
              <a:off x="1809241" y="4726731"/>
              <a:ext cx="1140533" cy="878499"/>
              <a:chOff x="1809241" y="4580208"/>
              <a:chExt cx="1140533" cy="878499"/>
            </a:xfrm>
          </p:grpSpPr>
          <p:sp>
            <p:nvSpPr>
              <p:cNvPr id="43" name="泪滴形 42"/>
              <p:cNvSpPr/>
              <p:nvPr/>
            </p:nvSpPr>
            <p:spPr>
              <a:xfrm rot="8056488">
                <a:off x="2022285" y="4580208"/>
                <a:ext cx="738554" cy="738554"/>
              </a:xfrm>
              <a:prstGeom prst="teardrop">
                <a:avLst/>
              </a:prstGeom>
              <a:solidFill>
                <a:srgbClr val="127FB8"/>
              </a:solidFill>
              <a:ln>
                <a:solidFill>
                  <a:srgbClr val="127F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lvl="0" indent="0" algn="l" defTabSz="914400" rtl="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等线" charset="0"/>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等线" charset="0"/>
                    <a:ea typeface="+mn-ea"/>
                    <a:cs typeface="+mn-cs"/>
                  </a:defRPr>
                </a:lvl2pPr>
                <a:lvl3pPr marL="914400" lvl="2"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等线" charset="0"/>
                    <a:ea typeface="+mn-ea"/>
                    <a:cs typeface="+mn-cs"/>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等线" charset="0"/>
                    <a:ea typeface="+mn-ea"/>
                    <a:cs typeface="+mn-cs"/>
                  </a:defRPr>
                </a:lvl4pPr>
                <a:lvl5pPr marL="1828800" lvl="4"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等线" charset="0"/>
                    <a:ea typeface="+mn-ea"/>
                    <a:cs typeface="+mn-cs"/>
                  </a:defRPr>
                </a:lvl5pPr>
              </a:lstStyle>
              <a:p>
                <a:endParaRPr>
                  <a:latin typeface="等线" charset="0"/>
                </a:endParaRPr>
              </a:p>
            </p:txBody>
          </p:sp>
          <p:sp>
            <p:nvSpPr>
              <p:cNvPr id="44" name="等腰三角形 43"/>
              <p:cNvSpPr/>
              <p:nvPr/>
            </p:nvSpPr>
            <p:spPr>
              <a:xfrm rot="10800000">
                <a:off x="2202526" y="5248952"/>
                <a:ext cx="378069" cy="209755"/>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lvl="0" indent="0" algn="l" defTabSz="914400" rtl="0" eaLnBrk="1" fontAlgn="base" latinLnBrk="0" hangingPunct="1">
                  <a:lnSpc>
                    <a:spcPct val="100000"/>
                  </a:lnSpc>
                  <a:spcBef>
                    <a:spcPct val="0"/>
                  </a:spcBef>
                  <a:spcAft>
                    <a:spcPct val="0"/>
                  </a:spcAft>
                  <a:buNone/>
                  <a:defRPr sz="1800" b="0" i="0" u="none" kern="1200" baseline="0">
                    <a:solidFill>
                      <a:schemeClr val="tx1"/>
                    </a:solidFill>
                    <a:latin typeface="等线" charset="0"/>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charset="0"/>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charset="0"/>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charset="0"/>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charset="0"/>
                    <a:ea typeface="+mn-ea"/>
                    <a:cs typeface="+mn-cs"/>
                  </a:defRPr>
                </a:lvl5pPr>
              </a:lstStyle>
              <a:p>
                <a:pPr lvl="0" algn="ctr" fontAlgn="base"/>
                <a:endParaRPr lang="zh-CN" altLang="en-US" strike="noStrike" noProof="1">
                  <a:solidFill>
                    <a:srgbClr val="FFFFFF"/>
                  </a:solidFill>
                  <a:latin typeface="等线" charset="0"/>
                  <a:ea typeface="宋体" panose="02010600030101010101" pitchFamily="2" charset="-122"/>
                </a:endParaRPr>
              </a:p>
            </p:txBody>
          </p:sp>
          <p:sp>
            <p:nvSpPr>
              <p:cNvPr id="30738" name="Text Placeholder 5"/>
              <p:cNvSpPr txBox="1"/>
              <p:nvPr/>
            </p:nvSpPr>
            <p:spPr>
              <a:xfrm>
                <a:off x="1809241" y="4724604"/>
                <a:ext cx="1140533" cy="434698"/>
              </a:xfrm>
              <a:prstGeom prst="rect">
                <a:avLst/>
              </a:prstGeom>
              <a:noFill/>
              <a:ln w="9525">
                <a:noFill/>
              </a:ln>
            </p:spPr>
            <p:txBody>
              <a:bodyPr anchor="ctr"/>
              <a:lstStyle/>
              <a:p>
                <a:pPr algn="ctr"/>
                <a:r>
                  <a:rPr lang="zh-CN" altLang="en-US" sz="2000" b="1" dirty="0">
                    <a:solidFill>
                      <a:schemeClr val="bg1"/>
                    </a:solidFill>
                    <a:latin typeface="微软雅黑" panose="020B0503020204020204" pitchFamily="34" charset="-122"/>
                    <a:ea typeface="微软雅黑" panose="020B0503020204020204" pitchFamily="34" charset="-122"/>
                  </a:rPr>
                  <a:t>了解</a:t>
                </a:r>
                <a:endParaRPr lang="ja-JP" altLang="en-US" sz="2000" b="1" dirty="0">
                  <a:solidFill>
                    <a:schemeClr val="bg1"/>
                  </a:solidFill>
                  <a:latin typeface="微软雅黑" panose="020B0503020204020204" pitchFamily="34" charset="-122"/>
                  <a:ea typeface="微软雅黑" panose="020B0503020204020204" pitchFamily="34" charset="-122"/>
                </a:endParaRPr>
              </a:p>
            </p:txBody>
          </p:sp>
        </p:grpSp>
      </p:grpSp>
    </p:spTree>
  </p:cSld>
  <p:clrMapOvr>
    <a:masterClrMapping/>
  </p:clrMapOvr>
  <p:transition>
    <p:random/>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矩形 15"/>
          <p:cNvSpPr/>
          <p:nvPr/>
        </p:nvSpPr>
        <p:spPr>
          <a:xfrm>
            <a:off x="0" y="3101098"/>
            <a:ext cx="12192000" cy="707886"/>
          </a:xfrm>
          <a:prstGeom prst="rect">
            <a:avLst/>
          </a:prstGeom>
          <a:noFill/>
          <a:ln w="9525">
            <a:noFill/>
          </a:ln>
        </p:spPr>
        <p:txBody>
          <a:bodyPr wrap="square">
            <a:spAutoFit/>
          </a:bodyPr>
          <a:lstStyle/>
          <a:p>
            <a:pPr algn="ctr"/>
            <a:r>
              <a:rPr lang="zh-CN" altLang="en-US" sz="4000" b="1" dirty="0">
                <a:solidFill>
                  <a:srgbClr val="127FB8"/>
                </a:solidFill>
                <a:latin typeface="微软雅黑" panose="020B0503020204020204" pitchFamily="34" charset="-122"/>
                <a:ea typeface="微软雅黑" panose="020B0503020204020204" pitchFamily="34" charset="-122"/>
              </a:rPr>
              <a:t>第一节  </a:t>
            </a:r>
            <a:r>
              <a:rPr lang="zh-CN" altLang="en-US" sz="4000" b="1" noProof="1">
                <a:solidFill>
                  <a:srgbClr val="127FB8"/>
                </a:solidFill>
                <a:latin typeface="微软雅黑" panose="020B0503020204020204" pitchFamily="34" charset="-122"/>
                <a:ea typeface="微软雅黑" panose="020B0503020204020204" pitchFamily="34" charset="-122"/>
              </a:rPr>
              <a:t>人格概述</a:t>
            </a:r>
            <a:endParaRPr lang="en-US" altLang="zh-CN" sz="4000" b="1" dirty="0">
              <a:solidFill>
                <a:srgbClr val="127FB8"/>
              </a:solidFill>
              <a:latin typeface="微软雅黑" panose="020B0503020204020204" pitchFamily="34" charset="-122"/>
              <a:ea typeface="微软雅黑" panose="020B0503020204020204" pitchFamily="34" charset="-122"/>
            </a:endParaRPr>
          </a:p>
        </p:txBody>
      </p:sp>
    </p:spTree>
  </p:cSld>
  <p:clrMapOvr>
    <a:masterClrMapping/>
  </p:clrMapOvr>
  <p:transition>
    <p:random/>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TextBox 1"/>
          <p:cNvSpPr txBox="1"/>
          <p:nvPr/>
        </p:nvSpPr>
        <p:spPr>
          <a:xfrm>
            <a:off x="359999" y="720000"/>
            <a:ext cx="11454629" cy="5539978"/>
          </a:xfrm>
          <a:prstGeom prst="rect">
            <a:avLst/>
          </a:prstGeom>
          <a:noFill/>
          <a:ln w="9525">
            <a:noFill/>
          </a:ln>
        </p:spPr>
        <p:txBody>
          <a:bodyPr wrap="square">
            <a:spAutoFit/>
          </a:bodyPr>
          <a:lstStyle/>
          <a:p>
            <a:pPr>
              <a:lnSpc>
                <a:spcPct val="150000"/>
              </a:lnSpc>
            </a:pPr>
            <a:r>
              <a:rPr lang="zh-CN" altLang="en-US" sz="2800" b="1" dirty="0">
                <a:solidFill>
                  <a:srgbClr val="127FB8"/>
                </a:solidFill>
                <a:latin typeface="微软雅黑" panose="020B0503020204020204" pitchFamily="34" charset="-122"/>
                <a:ea typeface="微软雅黑" panose="020B0503020204020204" pitchFamily="34" charset="-122"/>
              </a:rPr>
              <a:t>一、人格的概念</a:t>
            </a:r>
            <a:endParaRPr lang="en-US" altLang="zh-CN" sz="2800" b="1" dirty="0">
              <a:solidFill>
                <a:srgbClr val="127FB8"/>
              </a:solidFill>
              <a:latin typeface="微软雅黑" panose="020B0503020204020204" pitchFamily="34" charset="-122"/>
              <a:ea typeface="微软雅黑" panose="020B0503020204020204" pitchFamily="34" charset="-122"/>
            </a:endParaRPr>
          </a:p>
          <a:p>
            <a:pPr>
              <a:lnSpc>
                <a:spcPct val="150000"/>
              </a:lnSpc>
            </a:pPr>
            <a:r>
              <a:rPr lang="zh-CN" altLang="en-US" sz="2400" b="1" dirty="0">
                <a:solidFill>
                  <a:srgbClr val="127FB8"/>
                </a:solidFill>
                <a:latin typeface="微软雅黑" panose="020B0503020204020204" pitchFamily="34" charset="-122"/>
                <a:ea typeface="微软雅黑" panose="020B0503020204020204" pitchFamily="34" charset="-122"/>
              </a:rPr>
              <a:t>（一）人格的定义</a:t>
            </a:r>
            <a:endParaRPr lang="en-US" altLang="zh-CN" sz="2400" b="1" dirty="0">
              <a:solidFill>
                <a:srgbClr val="127FB8"/>
              </a:solidFill>
              <a:latin typeface="微软雅黑" panose="020B0503020204020204" pitchFamily="34" charset="-122"/>
              <a:ea typeface="微软雅黑" panose="020B0503020204020204" pitchFamily="34" charset="-122"/>
            </a:endParaRPr>
          </a:p>
          <a:p>
            <a:pPr indent="623888">
              <a:lnSpc>
                <a:spcPct val="150000"/>
              </a:lnSpc>
            </a:pPr>
            <a:r>
              <a:rPr lang="zh-CN" altLang="en-US" sz="2400" dirty="0">
                <a:latin typeface="微软雅黑" panose="020B0503020204020204" pitchFamily="34" charset="-122"/>
                <a:ea typeface="微软雅黑" panose="020B0503020204020204" pitchFamily="34" charset="-122"/>
              </a:rPr>
              <a:t>人格是指一个人整体的精神面貌，即具有一定倾向性的、相对稳定的和独特的心理行为模式。</a:t>
            </a:r>
          </a:p>
          <a:p>
            <a:pPr>
              <a:lnSpc>
                <a:spcPct val="150000"/>
              </a:lnSpc>
            </a:pPr>
            <a:r>
              <a:rPr lang="zh-CN" altLang="en-US" sz="2400" b="1" dirty="0">
                <a:solidFill>
                  <a:srgbClr val="127FB8"/>
                </a:solidFill>
                <a:latin typeface="微软雅黑" panose="020B0503020204020204" pitchFamily="34" charset="-122"/>
                <a:ea typeface="微软雅黑" panose="020B0503020204020204" pitchFamily="34" charset="-122"/>
              </a:rPr>
              <a:t>（二）人格的特点</a:t>
            </a:r>
            <a:endParaRPr lang="en-US" altLang="zh-CN" sz="2400" b="1" dirty="0">
              <a:solidFill>
                <a:srgbClr val="127FB8"/>
              </a:solidFill>
              <a:latin typeface="微软雅黑" panose="020B0503020204020204" pitchFamily="34" charset="-122"/>
              <a:ea typeface="微软雅黑" panose="020B0503020204020204" pitchFamily="34" charset="-122"/>
            </a:endParaRPr>
          </a:p>
          <a:p>
            <a:pPr indent="623888">
              <a:lnSpc>
                <a:spcPct val="150000"/>
              </a:lnSpc>
              <a:buClr>
                <a:srgbClr val="127FB8"/>
              </a:buClr>
            </a:pPr>
            <a:r>
              <a:rPr lang="en-US" altLang="zh-CN" sz="2400" dirty="0">
                <a:latin typeface="微软雅黑" panose="020B0503020204020204" pitchFamily="34" charset="-122"/>
                <a:ea typeface="微软雅黑" panose="020B0503020204020204" pitchFamily="34" charset="-122"/>
              </a:rPr>
              <a:t>1.</a:t>
            </a:r>
            <a:r>
              <a:rPr lang="zh-CN" altLang="en-US" sz="2400" dirty="0">
                <a:latin typeface="微软雅黑" panose="020B0503020204020204" pitchFamily="34" charset="-122"/>
                <a:ea typeface="微软雅黑" panose="020B0503020204020204" pitchFamily="34" charset="-122"/>
              </a:rPr>
              <a:t>人格的独特性</a:t>
            </a:r>
            <a:endParaRPr lang="en-US" altLang="zh-CN" sz="2400" dirty="0">
              <a:latin typeface="微软雅黑" panose="020B0503020204020204" pitchFamily="34" charset="-122"/>
              <a:ea typeface="微软雅黑" panose="020B0503020204020204" pitchFamily="34" charset="-122"/>
            </a:endParaRPr>
          </a:p>
          <a:p>
            <a:pPr indent="623888">
              <a:lnSpc>
                <a:spcPct val="150000"/>
              </a:lnSpc>
            </a:pPr>
            <a:r>
              <a:rPr lang="en-US" altLang="zh-CN" sz="2400" dirty="0">
                <a:latin typeface="微软雅黑" panose="020B0503020204020204" pitchFamily="34" charset="-122"/>
                <a:ea typeface="微软雅黑" panose="020B0503020204020204" pitchFamily="34" charset="-122"/>
              </a:rPr>
              <a:t>2.</a:t>
            </a:r>
            <a:r>
              <a:rPr lang="zh-CN" altLang="en-US" sz="2400" dirty="0">
                <a:latin typeface="微软雅黑" panose="020B0503020204020204" pitchFamily="34" charset="-122"/>
                <a:ea typeface="微软雅黑" panose="020B0503020204020204" pitchFamily="34" charset="-122"/>
              </a:rPr>
              <a:t>人格的稳定性</a:t>
            </a:r>
            <a:endParaRPr lang="en-US" altLang="zh-CN" sz="2400" dirty="0">
              <a:latin typeface="微软雅黑" panose="020B0503020204020204" pitchFamily="34" charset="-122"/>
              <a:ea typeface="微软雅黑" panose="020B0503020204020204" pitchFamily="34" charset="-122"/>
            </a:endParaRPr>
          </a:p>
          <a:p>
            <a:pPr indent="623888">
              <a:lnSpc>
                <a:spcPct val="150000"/>
              </a:lnSpc>
            </a:pPr>
            <a:r>
              <a:rPr lang="en-US" altLang="zh-CN" sz="2400" dirty="0">
                <a:latin typeface="微软雅黑" panose="020B0503020204020204" pitchFamily="34" charset="-122"/>
                <a:ea typeface="微软雅黑" panose="020B0503020204020204" pitchFamily="34" charset="-122"/>
              </a:rPr>
              <a:t>3.</a:t>
            </a:r>
            <a:r>
              <a:rPr lang="zh-CN" altLang="en-US" sz="2400" dirty="0">
                <a:latin typeface="微软雅黑" panose="020B0503020204020204" pitchFamily="34" charset="-122"/>
                <a:ea typeface="微软雅黑" panose="020B0503020204020204" pitchFamily="34" charset="-122"/>
              </a:rPr>
              <a:t>人格的整体性</a:t>
            </a:r>
          </a:p>
          <a:p>
            <a:pPr indent="623888">
              <a:lnSpc>
                <a:spcPct val="150000"/>
              </a:lnSpc>
            </a:pPr>
            <a:r>
              <a:rPr lang="en-US" altLang="zh-CN" sz="2400" dirty="0">
                <a:latin typeface="微软雅黑" panose="020B0503020204020204" pitchFamily="34" charset="-122"/>
                <a:ea typeface="微软雅黑" panose="020B0503020204020204" pitchFamily="34" charset="-122"/>
              </a:rPr>
              <a:t>4.</a:t>
            </a:r>
            <a:r>
              <a:rPr lang="zh-CN" altLang="en-US" sz="2400" dirty="0">
                <a:latin typeface="微软雅黑" panose="020B0503020204020204" pitchFamily="34" charset="-122"/>
                <a:ea typeface="微软雅黑" panose="020B0503020204020204" pitchFamily="34" charset="-122"/>
              </a:rPr>
              <a:t>人格的功能性</a:t>
            </a:r>
          </a:p>
          <a:p>
            <a:endParaRPr lang="zh-CN" altLang="en-US" sz="2400" dirty="0">
              <a:latin typeface="宋体" panose="02010600030101010101" pitchFamily="2" charset="-122"/>
              <a:ea typeface="宋体" panose="02010600030101010101" pitchFamily="2" charset="-122"/>
            </a:endParaRPr>
          </a:p>
        </p:txBody>
      </p:sp>
    </p:spTree>
  </p:cSld>
  <p:clrMapOvr>
    <a:masterClrMapping/>
  </p:clrMapOvr>
  <p:transition>
    <p:random/>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TextBox 1"/>
          <p:cNvSpPr txBox="1"/>
          <p:nvPr/>
        </p:nvSpPr>
        <p:spPr>
          <a:xfrm>
            <a:off x="360000" y="720000"/>
            <a:ext cx="11527200" cy="5170646"/>
          </a:xfrm>
          <a:prstGeom prst="rect">
            <a:avLst/>
          </a:prstGeom>
          <a:noFill/>
          <a:ln w="9525">
            <a:noFill/>
          </a:ln>
        </p:spPr>
        <p:txBody>
          <a:bodyPr wrap="square">
            <a:spAutoFit/>
          </a:bodyPr>
          <a:lstStyle/>
          <a:p>
            <a:pPr>
              <a:lnSpc>
                <a:spcPct val="150000"/>
              </a:lnSpc>
            </a:pPr>
            <a:r>
              <a:rPr lang="zh-CN" altLang="en-US" sz="2800" b="1" dirty="0">
                <a:solidFill>
                  <a:srgbClr val="127FB8"/>
                </a:solidFill>
                <a:latin typeface="微软雅黑" panose="020B0503020204020204" pitchFamily="34" charset="-122"/>
                <a:ea typeface="微软雅黑" panose="020B0503020204020204" pitchFamily="34" charset="-122"/>
              </a:rPr>
              <a:t>二、人格的结构</a:t>
            </a:r>
            <a:endParaRPr lang="en-US" altLang="zh-CN" sz="2800" b="1" dirty="0">
              <a:solidFill>
                <a:srgbClr val="127FB8"/>
              </a:solidFill>
              <a:latin typeface="微软雅黑" panose="020B0503020204020204" pitchFamily="34" charset="-122"/>
              <a:ea typeface="微软雅黑" panose="020B0503020204020204" pitchFamily="34" charset="-122"/>
            </a:endParaRPr>
          </a:p>
          <a:p>
            <a:pPr>
              <a:lnSpc>
                <a:spcPct val="150000"/>
              </a:lnSpc>
            </a:pPr>
            <a:r>
              <a:rPr lang="zh-CN" altLang="en-US" sz="2400" b="1" dirty="0">
                <a:solidFill>
                  <a:srgbClr val="127FB8"/>
                </a:solidFill>
                <a:latin typeface="微软雅黑" panose="020B0503020204020204" pitchFamily="34" charset="-122"/>
                <a:ea typeface="微软雅黑" panose="020B0503020204020204" pitchFamily="34" charset="-122"/>
              </a:rPr>
              <a:t>（一）气质</a:t>
            </a:r>
            <a:endParaRPr lang="en-US" altLang="zh-CN" sz="2400" b="1" dirty="0">
              <a:solidFill>
                <a:srgbClr val="127FB8"/>
              </a:solidFill>
              <a:latin typeface="微软雅黑" panose="020B0503020204020204" pitchFamily="34" charset="-122"/>
              <a:ea typeface="微软雅黑" panose="020B0503020204020204" pitchFamily="34" charset="-122"/>
            </a:endParaRPr>
          </a:p>
          <a:p>
            <a:pPr>
              <a:lnSpc>
                <a:spcPct val="150000"/>
              </a:lnSpc>
              <a:buClr>
                <a:srgbClr val="127FB8"/>
              </a:buClr>
            </a:pPr>
            <a:r>
              <a:rPr lang="en-US" altLang="zh-CN" sz="2400" b="1" dirty="0">
                <a:latin typeface="微软雅黑" panose="020B0503020204020204" pitchFamily="34" charset="-122"/>
                <a:ea typeface="微软雅黑" panose="020B0503020204020204" pitchFamily="34" charset="-122"/>
              </a:rPr>
              <a:t>1.</a:t>
            </a:r>
            <a:r>
              <a:rPr lang="zh-CN" altLang="en-US" sz="2400" b="1" dirty="0">
                <a:latin typeface="微软雅黑" panose="020B0503020204020204" pitchFamily="34" charset="-122"/>
                <a:ea typeface="微软雅黑" panose="020B0503020204020204" pitchFamily="34" charset="-122"/>
              </a:rPr>
              <a:t>定义：</a:t>
            </a:r>
            <a:endParaRPr lang="en-US" altLang="zh-CN" sz="2400" b="1" dirty="0">
              <a:latin typeface="微软雅黑" panose="020B0503020204020204" pitchFamily="34" charset="-122"/>
              <a:ea typeface="微软雅黑" panose="020B0503020204020204" pitchFamily="34" charset="-122"/>
            </a:endParaRPr>
          </a:p>
          <a:p>
            <a:pPr indent="623888">
              <a:lnSpc>
                <a:spcPct val="150000"/>
              </a:lnSpc>
              <a:buClr>
                <a:srgbClr val="127FB8"/>
              </a:buClr>
            </a:pPr>
            <a:r>
              <a:rPr lang="zh-CN" altLang="en-US" sz="2400" dirty="0">
                <a:latin typeface="微软雅黑" panose="020B0503020204020204" pitchFamily="34" charset="-122"/>
                <a:ea typeface="微软雅黑" panose="020B0503020204020204" pitchFamily="34" charset="-122"/>
              </a:rPr>
              <a:t>气质是个体典型的、稳定的心理活动的动力特征，它是人的心理活动的强度、速度、灵活性和指向性等全部动力特征的总和。</a:t>
            </a:r>
            <a:endParaRPr lang="en-US" altLang="zh-CN" sz="2400" dirty="0">
              <a:latin typeface="微软雅黑" panose="020B0503020204020204" pitchFamily="34" charset="-122"/>
              <a:ea typeface="微软雅黑" panose="020B0503020204020204" pitchFamily="34" charset="-122"/>
            </a:endParaRPr>
          </a:p>
          <a:p>
            <a:pPr>
              <a:lnSpc>
                <a:spcPct val="150000"/>
              </a:lnSpc>
              <a:buClr>
                <a:srgbClr val="127FB8"/>
              </a:buClr>
            </a:pPr>
            <a:r>
              <a:rPr lang="en-US" altLang="zh-CN" sz="2400" b="1" dirty="0">
                <a:latin typeface="微软雅黑" panose="020B0503020204020204" pitchFamily="34" charset="-122"/>
                <a:ea typeface="微软雅黑" panose="020B0503020204020204" pitchFamily="34" charset="-122"/>
              </a:rPr>
              <a:t>2.</a:t>
            </a:r>
            <a:r>
              <a:rPr lang="zh-CN" altLang="en-US" sz="2400" b="1" dirty="0">
                <a:latin typeface="微软雅黑" panose="020B0503020204020204" pitchFamily="34" charset="-122"/>
                <a:ea typeface="微软雅黑" panose="020B0503020204020204" pitchFamily="34" charset="-122"/>
              </a:rPr>
              <a:t>类型：</a:t>
            </a:r>
            <a:endParaRPr lang="en-US" altLang="zh-CN" sz="2400" b="1" dirty="0">
              <a:latin typeface="微软雅黑" panose="020B0503020204020204" pitchFamily="34" charset="-122"/>
              <a:ea typeface="微软雅黑" panose="020B0503020204020204" pitchFamily="34" charset="-122"/>
            </a:endParaRPr>
          </a:p>
          <a:p>
            <a:pPr indent="623888">
              <a:lnSpc>
                <a:spcPct val="150000"/>
              </a:lnSpc>
              <a:buClr>
                <a:srgbClr val="127FB8"/>
              </a:buClr>
            </a:pPr>
            <a:r>
              <a:rPr lang="zh-CN" altLang="en-US" sz="2400" dirty="0">
                <a:latin typeface="微软雅黑" panose="020B0503020204020204" pitchFamily="34" charset="-122"/>
                <a:ea typeface="微软雅黑" panose="020B0503020204020204" pitchFamily="34" charset="-122"/>
              </a:rPr>
              <a:t>根据高级神经系统的兴奋性和抑制性的强度、平衡性、灵活性，将气质分为四种类型：胆汁质、多血质、粘液质、抑郁质。</a:t>
            </a:r>
          </a:p>
          <a:p>
            <a:endParaRPr lang="zh-CN" altLang="en-US" sz="2400" dirty="0">
              <a:latin typeface="宋体" panose="02010600030101010101" pitchFamily="2" charset="-122"/>
              <a:ea typeface="宋体" panose="02010600030101010101" pitchFamily="2" charset="-122"/>
            </a:endParaRPr>
          </a:p>
        </p:txBody>
      </p:sp>
    </p:spTree>
  </p:cSld>
  <p:clrMapOvr>
    <a:masterClrMapping/>
  </p:clrMapOvr>
  <p:transition>
    <p:random/>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TextBox 1"/>
          <p:cNvSpPr txBox="1"/>
          <p:nvPr/>
        </p:nvSpPr>
        <p:spPr>
          <a:xfrm>
            <a:off x="264876" y="716155"/>
            <a:ext cx="11425237" cy="523220"/>
          </a:xfrm>
          <a:prstGeom prst="rect">
            <a:avLst/>
          </a:prstGeom>
          <a:noFill/>
          <a:ln w="9525">
            <a:noFill/>
          </a:ln>
        </p:spPr>
        <p:txBody>
          <a:bodyPr>
            <a:spAutoFit/>
          </a:bodyPr>
          <a:lstStyle/>
          <a:p>
            <a:pPr algn="ctr"/>
            <a:r>
              <a:rPr lang="zh-CN" altLang="en-US" sz="2800" b="1" dirty="0">
                <a:solidFill>
                  <a:srgbClr val="127FB8"/>
                </a:solidFill>
                <a:latin typeface="微软雅黑" panose="020B0503020204020204" pitchFamily="34" charset="-122"/>
                <a:ea typeface="微软雅黑" panose="020B0503020204020204" pitchFamily="34" charset="-122"/>
              </a:rPr>
              <a:t>气质类型特点与大学生优良品质的塑造</a:t>
            </a:r>
          </a:p>
        </p:txBody>
      </p:sp>
      <p:graphicFrame>
        <p:nvGraphicFramePr>
          <p:cNvPr id="18474" name="表格 18473"/>
          <p:cNvGraphicFramePr/>
          <p:nvPr/>
        </p:nvGraphicFramePr>
        <p:xfrm>
          <a:off x="573206" y="1392075"/>
          <a:ext cx="11163387" cy="4587969"/>
        </p:xfrm>
        <a:graphic>
          <a:graphicData uri="http://schemas.openxmlformats.org/drawingml/2006/table">
            <a:tbl>
              <a:tblPr/>
              <a:tblGrid>
                <a:gridCol w="1443176">
                  <a:extLst>
                    <a:ext uri="{9D8B030D-6E8A-4147-A177-3AD203B41FA5}">
                      <a16:colId xmlns:a16="http://schemas.microsoft.com/office/drawing/2014/main" val="20000"/>
                    </a:ext>
                  </a:extLst>
                </a:gridCol>
                <a:gridCol w="2320401">
                  <a:extLst>
                    <a:ext uri="{9D8B030D-6E8A-4147-A177-3AD203B41FA5}">
                      <a16:colId xmlns:a16="http://schemas.microsoft.com/office/drawing/2014/main" val="20001"/>
                    </a:ext>
                  </a:extLst>
                </a:gridCol>
                <a:gridCol w="2623683">
                  <a:extLst>
                    <a:ext uri="{9D8B030D-6E8A-4147-A177-3AD203B41FA5}">
                      <a16:colId xmlns:a16="http://schemas.microsoft.com/office/drawing/2014/main" val="20002"/>
                    </a:ext>
                  </a:extLst>
                </a:gridCol>
                <a:gridCol w="2314242">
                  <a:extLst>
                    <a:ext uri="{9D8B030D-6E8A-4147-A177-3AD203B41FA5}">
                      <a16:colId xmlns:a16="http://schemas.microsoft.com/office/drawing/2014/main" val="20003"/>
                    </a:ext>
                  </a:extLst>
                </a:gridCol>
                <a:gridCol w="2461885">
                  <a:extLst>
                    <a:ext uri="{9D8B030D-6E8A-4147-A177-3AD203B41FA5}">
                      <a16:colId xmlns:a16="http://schemas.microsoft.com/office/drawing/2014/main" val="20004"/>
                    </a:ext>
                  </a:extLst>
                </a:gridCol>
              </a:tblGrid>
              <a:tr h="582385">
                <a:tc>
                  <a:txBody>
                    <a:bodyPr/>
                    <a:lstStyle/>
                    <a:p>
                      <a:pPr algn="ctr">
                        <a:spcAft>
                          <a:spcPts val="0"/>
                        </a:spcAft>
                      </a:pPr>
                      <a:r>
                        <a:rPr lang="zh-CN" sz="1600" b="1" kern="0" spc="60" dirty="0">
                          <a:solidFill>
                            <a:srgbClr val="000000"/>
                          </a:solidFill>
                          <a:latin typeface="+mn-ea"/>
                          <a:ea typeface="+mn-ea"/>
                          <a:cs typeface="宋体"/>
                        </a:rPr>
                        <a:t>气质类型</a:t>
                      </a:r>
                      <a:endParaRPr lang="zh-CN" sz="1600" kern="100" dirty="0">
                        <a:latin typeface="+mn-ea"/>
                        <a:ea typeface="+mn-ea"/>
                        <a:cs typeface="Times New Roman"/>
                      </a:endParaRPr>
                    </a:p>
                  </a:txBody>
                  <a:tcPr marL="0" marR="0" marT="0" marB="0" anchor="ctr">
                    <a:lnL cap="flat">
                      <a:noFill/>
                    </a:lnL>
                    <a:lnR cap="flat">
                      <a:noFill/>
                    </a:lnR>
                    <a:lnT w="12700" cap="flat" cmpd="sng">
                      <a:solidFill>
                        <a:srgbClr val="4F81BD"/>
                      </a:solidFill>
                      <a:prstDash val="solid"/>
                      <a:headEnd type="none" w="med" len="med"/>
                      <a:tailEnd type="none" w="med" len="med"/>
                    </a:lnT>
                    <a:lnB w="12700" cap="flat" cmpd="sng">
                      <a:solidFill>
                        <a:srgbClr val="4F81BD"/>
                      </a:solidFill>
                      <a:prstDash val="solid"/>
                      <a:headEnd type="none" w="med" len="med"/>
                      <a:tailEnd type="none" w="med" len="med"/>
                    </a:lnB>
                    <a:lnTlToBr>
                      <a:noFill/>
                    </a:lnTlToBr>
                    <a:lnBlToTr>
                      <a:noFill/>
                    </a:lnBlToTr>
                    <a:solidFill>
                      <a:schemeClr val="accent1">
                        <a:alpha val="50000"/>
                      </a:schemeClr>
                    </a:solidFill>
                  </a:tcPr>
                </a:tc>
                <a:tc>
                  <a:txBody>
                    <a:bodyPr/>
                    <a:lstStyle/>
                    <a:p>
                      <a:pPr algn="ctr">
                        <a:spcAft>
                          <a:spcPts val="0"/>
                        </a:spcAft>
                      </a:pPr>
                      <a:r>
                        <a:rPr lang="zh-CN" sz="1600" kern="0" spc="60" dirty="0">
                          <a:solidFill>
                            <a:srgbClr val="000000"/>
                          </a:solidFill>
                          <a:latin typeface="+mn-ea"/>
                          <a:ea typeface="+mn-ea"/>
                          <a:cs typeface="宋体"/>
                        </a:rPr>
                        <a:t>胆汁质</a:t>
                      </a:r>
                      <a:endParaRPr lang="zh-CN" sz="1600" kern="100" dirty="0">
                        <a:latin typeface="+mn-ea"/>
                        <a:ea typeface="+mn-ea"/>
                        <a:cs typeface="Times New Roman"/>
                      </a:endParaRPr>
                    </a:p>
                  </a:txBody>
                  <a:tcPr marL="0" marR="0" marT="0" marB="0" anchor="ctr">
                    <a:lnL cap="flat">
                      <a:noFill/>
                    </a:lnL>
                    <a:lnR cap="flat">
                      <a:noFill/>
                    </a:lnR>
                    <a:lnT w="12700" cap="flat" cmpd="sng">
                      <a:solidFill>
                        <a:srgbClr val="4F81BD"/>
                      </a:solidFill>
                      <a:prstDash val="solid"/>
                      <a:headEnd type="none" w="med" len="med"/>
                      <a:tailEnd type="none" w="med" len="med"/>
                    </a:lnT>
                    <a:lnB w="12700" cap="flat" cmpd="sng">
                      <a:solidFill>
                        <a:srgbClr val="4F81BD"/>
                      </a:solidFill>
                      <a:prstDash val="solid"/>
                      <a:headEnd type="none" w="med" len="med"/>
                      <a:tailEnd type="none" w="med" len="med"/>
                    </a:lnB>
                    <a:lnTlToBr>
                      <a:noFill/>
                    </a:lnTlToBr>
                    <a:lnBlToTr>
                      <a:noFill/>
                    </a:lnBlToTr>
                    <a:solidFill>
                      <a:schemeClr val="accent1">
                        <a:alpha val="50000"/>
                      </a:schemeClr>
                    </a:solidFill>
                  </a:tcPr>
                </a:tc>
                <a:tc>
                  <a:txBody>
                    <a:bodyPr/>
                    <a:lstStyle/>
                    <a:p>
                      <a:pPr algn="ctr">
                        <a:spcAft>
                          <a:spcPts val="0"/>
                        </a:spcAft>
                      </a:pPr>
                      <a:r>
                        <a:rPr lang="zh-CN" sz="1600" kern="0" spc="60">
                          <a:solidFill>
                            <a:srgbClr val="000000"/>
                          </a:solidFill>
                          <a:latin typeface="+mn-ea"/>
                          <a:ea typeface="+mn-ea"/>
                          <a:cs typeface="宋体"/>
                        </a:rPr>
                        <a:t>多血质</a:t>
                      </a:r>
                      <a:endParaRPr lang="zh-CN" sz="1600" kern="100">
                        <a:latin typeface="+mn-ea"/>
                        <a:ea typeface="+mn-ea"/>
                        <a:cs typeface="Times New Roman"/>
                      </a:endParaRPr>
                    </a:p>
                  </a:txBody>
                  <a:tcPr marL="0" marR="0" marT="0" marB="0" anchor="ctr">
                    <a:lnL cap="flat">
                      <a:noFill/>
                    </a:lnL>
                    <a:lnR cap="flat">
                      <a:noFill/>
                    </a:lnR>
                    <a:lnT w="12700" cap="flat" cmpd="sng">
                      <a:solidFill>
                        <a:srgbClr val="4F81BD"/>
                      </a:solidFill>
                      <a:prstDash val="solid"/>
                      <a:headEnd type="none" w="med" len="med"/>
                      <a:tailEnd type="none" w="med" len="med"/>
                    </a:lnT>
                    <a:lnB w="12700" cap="flat" cmpd="sng">
                      <a:solidFill>
                        <a:srgbClr val="4F81BD"/>
                      </a:solidFill>
                      <a:prstDash val="solid"/>
                      <a:headEnd type="none" w="med" len="med"/>
                      <a:tailEnd type="none" w="med" len="med"/>
                    </a:lnB>
                    <a:lnTlToBr>
                      <a:noFill/>
                    </a:lnTlToBr>
                    <a:lnBlToTr>
                      <a:noFill/>
                    </a:lnBlToTr>
                    <a:solidFill>
                      <a:schemeClr val="accent1">
                        <a:alpha val="50000"/>
                      </a:schemeClr>
                    </a:solidFill>
                  </a:tcPr>
                </a:tc>
                <a:tc>
                  <a:txBody>
                    <a:bodyPr/>
                    <a:lstStyle/>
                    <a:p>
                      <a:pPr algn="ctr">
                        <a:spcAft>
                          <a:spcPts val="0"/>
                        </a:spcAft>
                      </a:pPr>
                      <a:r>
                        <a:rPr lang="zh-CN" sz="1600" kern="0" spc="60" dirty="0">
                          <a:solidFill>
                            <a:srgbClr val="000000"/>
                          </a:solidFill>
                          <a:latin typeface="+mn-ea"/>
                          <a:ea typeface="+mn-ea"/>
                          <a:cs typeface="宋体"/>
                        </a:rPr>
                        <a:t>粘液质</a:t>
                      </a:r>
                      <a:endParaRPr lang="zh-CN" sz="1600" kern="100" dirty="0">
                        <a:latin typeface="+mn-ea"/>
                        <a:ea typeface="+mn-ea"/>
                        <a:cs typeface="Times New Roman"/>
                      </a:endParaRPr>
                    </a:p>
                  </a:txBody>
                  <a:tcPr marL="0" marR="0" marT="0" marB="0" anchor="ctr">
                    <a:lnL cap="flat">
                      <a:noFill/>
                    </a:lnL>
                    <a:lnR cap="flat">
                      <a:noFill/>
                    </a:lnR>
                    <a:lnT w="12700" cap="flat" cmpd="sng">
                      <a:solidFill>
                        <a:srgbClr val="4F81BD"/>
                      </a:solidFill>
                      <a:prstDash val="solid"/>
                      <a:headEnd type="none" w="med" len="med"/>
                      <a:tailEnd type="none" w="med" len="med"/>
                    </a:lnT>
                    <a:lnB w="12700" cap="flat" cmpd="sng">
                      <a:solidFill>
                        <a:srgbClr val="4F81BD"/>
                      </a:solidFill>
                      <a:prstDash val="solid"/>
                      <a:headEnd type="none" w="med" len="med"/>
                      <a:tailEnd type="none" w="med" len="med"/>
                    </a:lnB>
                    <a:lnTlToBr>
                      <a:noFill/>
                    </a:lnTlToBr>
                    <a:lnBlToTr>
                      <a:noFill/>
                    </a:lnBlToTr>
                    <a:solidFill>
                      <a:schemeClr val="accent1">
                        <a:alpha val="50000"/>
                      </a:schemeClr>
                    </a:solidFill>
                  </a:tcPr>
                </a:tc>
                <a:tc>
                  <a:txBody>
                    <a:bodyPr/>
                    <a:lstStyle/>
                    <a:p>
                      <a:pPr algn="ctr">
                        <a:spcAft>
                          <a:spcPts val="0"/>
                        </a:spcAft>
                      </a:pPr>
                      <a:r>
                        <a:rPr lang="zh-CN" sz="1600" kern="0" spc="60" dirty="0">
                          <a:solidFill>
                            <a:srgbClr val="000000"/>
                          </a:solidFill>
                          <a:latin typeface="+mn-ea"/>
                          <a:ea typeface="+mn-ea"/>
                          <a:cs typeface="宋体"/>
                        </a:rPr>
                        <a:t>抑郁质</a:t>
                      </a:r>
                      <a:endParaRPr lang="zh-CN" sz="1600" kern="100" dirty="0">
                        <a:latin typeface="+mn-ea"/>
                        <a:ea typeface="+mn-ea"/>
                        <a:cs typeface="Times New Roman"/>
                      </a:endParaRPr>
                    </a:p>
                  </a:txBody>
                  <a:tcPr marL="0" marR="0" marT="0" marB="0" anchor="ctr">
                    <a:lnL cap="flat">
                      <a:noFill/>
                    </a:lnL>
                    <a:lnR cap="flat">
                      <a:noFill/>
                    </a:lnR>
                    <a:lnT w="12700" cap="flat" cmpd="sng">
                      <a:solidFill>
                        <a:srgbClr val="4F81BD"/>
                      </a:solidFill>
                      <a:prstDash val="solid"/>
                      <a:headEnd type="none" w="med" len="med"/>
                      <a:tailEnd type="none" w="med" len="med"/>
                    </a:lnT>
                    <a:lnB w="12700" cap="flat" cmpd="sng" algn="ctr">
                      <a:solidFill>
                        <a:srgbClr val="4F81BD"/>
                      </a:solidFill>
                      <a:prstDash val="solid"/>
                      <a:round/>
                      <a:headEnd type="none" w="med" len="med"/>
                      <a:tailEnd type="none" w="med" len="med"/>
                    </a:lnB>
                    <a:lnTlToBr>
                      <a:noFill/>
                    </a:lnTlToBr>
                    <a:lnBlToTr>
                      <a:noFill/>
                    </a:lnBlToTr>
                    <a:solidFill>
                      <a:schemeClr val="accent1">
                        <a:alpha val="50000"/>
                      </a:schemeClr>
                    </a:solidFill>
                  </a:tcPr>
                </a:tc>
                <a:extLst>
                  <a:ext uri="{0D108BD9-81ED-4DB2-BD59-A6C34878D82A}">
                    <a16:rowId xmlns:a16="http://schemas.microsoft.com/office/drawing/2014/main" val="10000"/>
                  </a:ext>
                </a:extLst>
              </a:tr>
              <a:tr h="443728">
                <a:tc>
                  <a:txBody>
                    <a:bodyPr/>
                    <a:lstStyle/>
                    <a:p>
                      <a:pPr algn="ctr">
                        <a:spcAft>
                          <a:spcPts val="0"/>
                        </a:spcAft>
                      </a:pPr>
                      <a:r>
                        <a:rPr lang="zh-CN" sz="1800" b="1" kern="0" spc="60" dirty="0">
                          <a:solidFill>
                            <a:srgbClr val="000000"/>
                          </a:solidFill>
                          <a:latin typeface="+mn-ea"/>
                          <a:ea typeface="+mn-ea"/>
                          <a:cs typeface="宋体"/>
                        </a:rPr>
                        <a:t>心理倾向</a:t>
                      </a:r>
                      <a:endParaRPr lang="zh-CN" sz="1800" kern="100" dirty="0">
                        <a:latin typeface="+mn-ea"/>
                        <a:ea typeface="+mn-ea"/>
                        <a:cs typeface="Times New Roman"/>
                      </a:endParaRPr>
                    </a:p>
                  </a:txBody>
                  <a:tcPr marL="0" marR="0" marT="0" marB="0" anchor="ctr">
                    <a:lnL cap="flat">
                      <a:noFill/>
                    </a:lnL>
                    <a:lnR cap="flat">
                      <a:noFill/>
                    </a:lnR>
                    <a:lnT w="12700" cap="flat" cmpd="sng">
                      <a:solidFill>
                        <a:srgbClr val="4F81BD"/>
                      </a:solidFill>
                      <a:prstDash val="solid"/>
                      <a:headEnd type="none" w="med" len="med"/>
                      <a:tailEnd type="none" w="med" len="med"/>
                    </a:lnT>
                    <a:lnB cap="flat">
                      <a:noFill/>
                    </a:lnB>
                    <a:lnTlToBr>
                      <a:noFill/>
                    </a:lnTlToBr>
                    <a:lnBlToTr>
                      <a:noFill/>
                    </a:lnBlToTr>
                    <a:noFill/>
                  </a:tcPr>
                </a:tc>
                <a:tc>
                  <a:txBody>
                    <a:bodyPr/>
                    <a:lstStyle/>
                    <a:p>
                      <a:pPr algn="ctr">
                        <a:spcAft>
                          <a:spcPts val="0"/>
                        </a:spcAft>
                      </a:pPr>
                      <a:r>
                        <a:rPr lang="zh-CN" sz="1800" kern="0" spc="60" dirty="0">
                          <a:solidFill>
                            <a:srgbClr val="000000"/>
                          </a:solidFill>
                          <a:latin typeface="+mn-ea"/>
                          <a:ea typeface="+mn-ea"/>
                          <a:cs typeface="宋体"/>
                        </a:rPr>
                        <a:t>外倾明显</a:t>
                      </a:r>
                      <a:endParaRPr lang="zh-CN" sz="1800" kern="100" dirty="0">
                        <a:latin typeface="+mn-ea"/>
                        <a:ea typeface="+mn-ea"/>
                        <a:cs typeface="Times New Roman"/>
                      </a:endParaRPr>
                    </a:p>
                  </a:txBody>
                  <a:tcPr marL="0" marR="0" marT="0" marB="0" anchor="ctr">
                    <a:lnL cap="flat">
                      <a:noFill/>
                    </a:lnL>
                    <a:lnR cap="flat">
                      <a:noFill/>
                    </a:lnR>
                    <a:lnT w="12700" cap="flat" cmpd="sng">
                      <a:solidFill>
                        <a:srgbClr val="4F81BD"/>
                      </a:solidFill>
                      <a:prstDash val="solid"/>
                      <a:headEnd type="none" w="med" len="med"/>
                      <a:tailEnd type="none" w="med" len="med"/>
                    </a:lnT>
                    <a:lnB cap="flat">
                      <a:noFill/>
                    </a:lnB>
                    <a:lnTlToBr>
                      <a:noFill/>
                    </a:lnTlToBr>
                    <a:lnBlToTr>
                      <a:noFill/>
                    </a:lnBlToTr>
                    <a:noFill/>
                  </a:tcPr>
                </a:tc>
                <a:tc>
                  <a:txBody>
                    <a:bodyPr/>
                    <a:lstStyle/>
                    <a:p>
                      <a:pPr algn="ctr">
                        <a:spcAft>
                          <a:spcPts val="0"/>
                        </a:spcAft>
                      </a:pPr>
                      <a:r>
                        <a:rPr lang="zh-CN" sz="1800" kern="0" spc="60" dirty="0">
                          <a:solidFill>
                            <a:srgbClr val="000000"/>
                          </a:solidFill>
                          <a:latin typeface="+mn-ea"/>
                          <a:ea typeface="+mn-ea"/>
                          <a:cs typeface="宋体"/>
                        </a:rPr>
                        <a:t>外倾</a:t>
                      </a:r>
                      <a:endParaRPr lang="zh-CN" sz="1800" kern="100" dirty="0">
                        <a:latin typeface="+mn-ea"/>
                        <a:ea typeface="+mn-ea"/>
                        <a:cs typeface="Times New Roman"/>
                      </a:endParaRPr>
                    </a:p>
                  </a:txBody>
                  <a:tcPr marL="0" marR="0" marT="0" marB="0" anchor="ctr">
                    <a:lnL cap="flat">
                      <a:noFill/>
                    </a:lnL>
                    <a:lnR cap="flat">
                      <a:noFill/>
                    </a:lnR>
                    <a:lnT w="12700" cap="flat" cmpd="sng">
                      <a:solidFill>
                        <a:srgbClr val="4F81BD"/>
                      </a:solidFill>
                      <a:prstDash val="solid"/>
                      <a:headEnd type="none" w="med" len="med"/>
                      <a:tailEnd type="none" w="med" len="med"/>
                    </a:lnT>
                    <a:lnB cap="flat">
                      <a:noFill/>
                    </a:lnB>
                    <a:lnTlToBr>
                      <a:noFill/>
                    </a:lnTlToBr>
                    <a:lnBlToTr>
                      <a:noFill/>
                    </a:lnBlToTr>
                    <a:noFill/>
                  </a:tcPr>
                </a:tc>
                <a:tc>
                  <a:txBody>
                    <a:bodyPr/>
                    <a:lstStyle/>
                    <a:p>
                      <a:pPr algn="ctr">
                        <a:spcAft>
                          <a:spcPts val="0"/>
                        </a:spcAft>
                      </a:pPr>
                      <a:r>
                        <a:rPr lang="zh-CN" sz="1800" kern="0" spc="60" dirty="0">
                          <a:solidFill>
                            <a:srgbClr val="000000"/>
                          </a:solidFill>
                          <a:latin typeface="+mn-ea"/>
                          <a:ea typeface="+mn-ea"/>
                          <a:cs typeface="宋体"/>
                        </a:rPr>
                        <a:t>内倾明显</a:t>
                      </a:r>
                      <a:endParaRPr lang="zh-CN" sz="1800" kern="100" dirty="0">
                        <a:latin typeface="+mn-ea"/>
                        <a:ea typeface="+mn-ea"/>
                        <a:cs typeface="Times New Roman"/>
                      </a:endParaRPr>
                    </a:p>
                  </a:txBody>
                  <a:tcPr marL="0" marR="0" marT="0" marB="0" anchor="ctr">
                    <a:lnL cap="flat">
                      <a:noFill/>
                    </a:lnL>
                    <a:lnR cap="flat">
                      <a:noFill/>
                    </a:lnR>
                    <a:lnT w="12700" cap="flat" cmpd="sng">
                      <a:solidFill>
                        <a:srgbClr val="4F81BD"/>
                      </a:solidFill>
                      <a:prstDash val="solid"/>
                      <a:headEnd type="none" w="med" len="med"/>
                      <a:tailEnd type="none" w="med" len="med"/>
                    </a:lnT>
                    <a:lnB cap="flat">
                      <a:noFill/>
                    </a:lnB>
                    <a:lnTlToBr>
                      <a:noFill/>
                    </a:lnTlToBr>
                    <a:lnBlToTr>
                      <a:noFill/>
                    </a:lnBlToTr>
                    <a:noFill/>
                  </a:tcPr>
                </a:tc>
                <a:tc>
                  <a:txBody>
                    <a:bodyPr/>
                    <a:lstStyle/>
                    <a:p>
                      <a:pPr algn="ctr">
                        <a:spcAft>
                          <a:spcPts val="0"/>
                        </a:spcAft>
                      </a:pPr>
                      <a:r>
                        <a:rPr lang="zh-CN" sz="1800" kern="0" spc="60" dirty="0">
                          <a:solidFill>
                            <a:srgbClr val="000000"/>
                          </a:solidFill>
                          <a:latin typeface="+mn-ea"/>
                          <a:ea typeface="+mn-ea"/>
                          <a:cs typeface="宋体"/>
                        </a:rPr>
                        <a:t>内倾</a:t>
                      </a:r>
                      <a:endParaRPr lang="zh-CN" sz="1800" kern="100" dirty="0">
                        <a:latin typeface="+mn-ea"/>
                        <a:ea typeface="+mn-ea"/>
                        <a:cs typeface="Times New Roman"/>
                      </a:endParaRPr>
                    </a:p>
                  </a:txBody>
                  <a:tcPr marL="0" marR="0" marT="0" marB="0" anchor="ctr">
                    <a:lnL cap="flat">
                      <a:noFill/>
                    </a:lnL>
                    <a:lnR cap="flat">
                      <a:noFill/>
                    </a:lnR>
                    <a:lnT w="12700" cap="flat" cmpd="sng" algn="ctr">
                      <a:solidFill>
                        <a:srgbClr val="4F81BD"/>
                      </a:solidFill>
                      <a:prstDash val="solid"/>
                      <a:round/>
                      <a:headEnd type="none" w="med" len="med"/>
                      <a:tailEnd type="none" w="med" len="med"/>
                    </a:lnT>
                    <a:lnB cap="flat">
                      <a:noFill/>
                    </a:lnB>
                    <a:lnTlToBr>
                      <a:noFill/>
                    </a:lnTlToBr>
                    <a:lnBlToTr>
                      <a:noFill/>
                    </a:lnBlToTr>
                    <a:noFill/>
                  </a:tcPr>
                </a:tc>
                <a:extLst>
                  <a:ext uri="{0D108BD9-81ED-4DB2-BD59-A6C34878D82A}">
                    <a16:rowId xmlns:a16="http://schemas.microsoft.com/office/drawing/2014/main" val="10001"/>
                  </a:ext>
                </a:extLst>
              </a:tr>
              <a:tr h="772604">
                <a:tc>
                  <a:txBody>
                    <a:bodyPr/>
                    <a:lstStyle/>
                    <a:p>
                      <a:pPr algn="ctr">
                        <a:spcAft>
                          <a:spcPts val="0"/>
                        </a:spcAft>
                      </a:pPr>
                      <a:r>
                        <a:rPr lang="zh-CN" sz="1800" b="1" kern="0" spc="60" dirty="0">
                          <a:solidFill>
                            <a:srgbClr val="000000"/>
                          </a:solidFill>
                          <a:latin typeface="+mn-ea"/>
                          <a:ea typeface="+mn-ea"/>
                          <a:cs typeface="宋体"/>
                        </a:rPr>
                        <a:t>易形成的优良品质</a:t>
                      </a:r>
                      <a:endParaRPr lang="zh-CN" sz="1800" kern="100" dirty="0">
                        <a:latin typeface="+mn-ea"/>
                        <a:ea typeface="+mn-ea"/>
                        <a:cs typeface="Times New Roman"/>
                      </a:endParaRPr>
                    </a:p>
                  </a:txBody>
                  <a:tcPr marL="0" marR="0" marT="0" marB="0" anchor="ctr">
                    <a:lnL cap="flat">
                      <a:noFill/>
                    </a:lnL>
                    <a:lnR cap="flat">
                      <a:noFill/>
                    </a:lnR>
                    <a:lnT cap="flat">
                      <a:noFill/>
                    </a:lnT>
                    <a:lnB cap="flat">
                      <a:noFill/>
                    </a:lnB>
                    <a:lnTlToBr>
                      <a:noFill/>
                    </a:lnTlToBr>
                    <a:lnBlToTr>
                      <a:noFill/>
                    </a:lnBlToTr>
                    <a:solidFill>
                      <a:schemeClr val="accent1">
                        <a:alpha val="50000"/>
                      </a:schemeClr>
                    </a:solidFill>
                  </a:tcPr>
                </a:tc>
                <a:tc>
                  <a:txBody>
                    <a:bodyPr/>
                    <a:lstStyle/>
                    <a:p>
                      <a:pPr algn="ctr">
                        <a:spcAft>
                          <a:spcPts val="0"/>
                        </a:spcAft>
                      </a:pPr>
                      <a:r>
                        <a:rPr lang="zh-CN" sz="1800" kern="0" spc="60" dirty="0">
                          <a:solidFill>
                            <a:srgbClr val="000000"/>
                          </a:solidFill>
                          <a:latin typeface="+mn-ea"/>
                          <a:ea typeface="+mn-ea"/>
                          <a:cs typeface="宋体"/>
                        </a:rPr>
                        <a:t>热情、勇敢爽朗、有进取心、不怕困难</a:t>
                      </a:r>
                      <a:endParaRPr lang="zh-CN" sz="1800" kern="100" dirty="0">
                        <a:latin typeface="+mn-ea"/>
                        <a:ea typeface="+mn-ea"/>
                        <a:cs typeface="Times New Roman"/>
                      </a:endParaRPr>
                    </a:p>
                  </a:txBody>
                  <a:tcPr marL="0" marR="0" marT="0" marB="0" anchor="ctr">
                    <a:lnL cap="flat">
                      <a:noFill/>
                    </a:lnL>
                    <a:lnR cap="flat">
                      <a:noFill/>
                    </a:lnR>
                    <a:lnT cap="flat">
                      <a:noFill/>
                    </a:lnT>
                    <a:lnB cap="flat">
                      <a:noFill/>
                    </a:lnB>
                    <a:lnTlToBr>
                      <a:noFill/>
                    </a:lnTlToBr>
                    <a:lnBlToTr>
                      <a:noFill/>
                    </a:lnBlToTr>
                    <a:solidFill>
                      <a:schemeClr val="accent1">
                        <a:alpha val="50000"/>
                      </a:schemeClr>
                    </a:solidFill>
                  </a:tcPr>
                </a:tc>
                <a:tc>
                  <a:txBody>
                    <a:bodyPr/>
                    <a:lstStyle/>
                    <a:p>
                      <a:pPr algn="ctr">
                        <a:spcAft>
                          <a:spcPts val="0"/>
                        </a:spcAft>
                      </a:pPr>
                      <a:r>
                        <a:rPr lang="zh-CN" sz="1800" kern="0" spc="60" dirty="0">
                          <a:solidFill>
                            <a:srgbClr val="000000"/>
                          </a:solidFill>
                          <a:latin typeface="+mn-ea"/>
                          <a:ea typeface="+mn-ea"/>
                          <a:cs typeface="宋体"/>
                        </a:rPr>
                        <a:t>机敏、亲切、有同情心、兴趣广泛</a:t>
                      </a:r>
                      <a:endParaRPr lang="zh-CN" sz="1800" kern="100" dirty="0">
                        <a:latin typeface="+mn-ea"/>
                        <a:ea typeface="+mn-ea"/>
                        <a:cs typeface="Times New Roman"/>
                      </a:endParaRPr>
                    </a:p>
                  </a:txBody>
                  <a:tcPr marL="0" marR="0" marT="0" marB="0" anchor="ctr">
                    <a:lnL cap="flat">
                      <a:noFill/>
                    </a:lnL>
                    <a:lnR cap="flat">
                      <a:noFill/>
                    </a:lnR>
                    <a:lnT cap="flat">
                      <a:noFill/>
                    </a:lnT>
                    <a:lnB cap="flat">
                      <a:noFill/>
                    </a:lnB>
                    <a:lnTlToBr>
                      <a:noFill/>
                    </a:lnTlToBr>
                    <a:lnBlToTr>
                      <a:noFill/>
                    </a:lnBlToTr>
                    <a:solidFill>
                      <a:schemeClr val="accent1">
                        <a:alpha val="50000"/>
                      </a:schemeClr>
                    </a:solidFill>
                  </a:tcPr>
                </a:tc>
                <a:tc>
                  <a:txBody>
                    <a:bodyPr/>
                    <a:lstStyle/>
                    <a:p>
                      <a:pPr algn="ctr">
                        <a:spcAft>
                          <a:spcPts val="0"/>
                        </a:spcAft>
                      </a:pPr>
                      <a:r>
                        <a:rPr lang="zh-CN" sz="1800" kern="0" spc="60" dirty="0">
                          <a:solidFill>
                            <a:srgbClr val="000000"/>
                          </a:solidFill>
                          <a:latin typeface="+mn-ea"/>
                          <a:ea typeface="+mn-ea"/>
                          <a:cs typeface="宋体"/>
                        </a:rPr>
                        <a:t>稳重、坚定、踏实、有毅力、有耐心</a:t>
                      </a:r>
                      <a:endParaRPr lang="zh-CN" sz="1800" kern="100" dirty="0">
                        <a:latin typeface="+mn-ea"/>
                        <a:ea typeface="+mn-ea"/>
                        <a:cs typeface="Times New Roman"/>
                      </a:endParaRPr>
                    </a:p>
                  </a:txBody>
                  <a:tcPr marL="0" marR="0" marT="0" marB="0" anchor="ctr">
                    <a:lnL cap="flat">
                      <a:noFill/>
                    </a:lnL>
                    <a:lnR cap="flat">
                      <a:noFill/>
                    </a:lnR>
                    <a:lnT cap="flat">
                      <a:noFill/>
                    </a:lnT>
                    <a:lnB cap="flat">
                      <a:noFill/>
                    </a:lnB>
                    <a:lnTlToBr>
                      <a:noFill/>
                    </a:lnTlToBr>
                    <a:lnBlToTr>
                      <a:noFill/>
                    </a:lnBlToTr>
                    <a:solidFill>
                      <a:schemeClr val="accent1">
                        <a:alpha val="50000"/>
                      </a:schemeClr>
                    </a:solidFill>
                  </a:tcPr>
                </a:tc>
                <a:tc>
                  <a:txBody>
                    <a:bodyPr/>
                    <a:lstStyle/>
                    <a:p>
                      <a:pPr algn="ctr">
                        <a:spcAft>
                          <a:spcPts val="0"/>
                        </a:spcAft>
                      </a:pPr>
                      <a:r>
                        <a:rPr lang="zh-CN" sz="1800" kern="0" spc="60" dirty="0">
                          <a:solidFill>
                            <a:srgbClr val="000000"/>
                          </a:solidFill>
                          <a:latin typeface="+mn-ea"/>
                          <a:ea typeface="+mn-ea"/>
                          <a:cs typeface="宋体"/>
                        </a:rPr>
                        <a:t>细心、谨慎、守纪律、富有想象力</a:t>
                      </a:r>
                      <a:endParaRPr lang="zh-CN" sz="1800" kern="100" dirty="0">
                        <a:latin typeface="+mn-ea"/>
                        <a:ea typeface="+mn-ea"/>
                        <a:cs typeface="Times New Roman"/>
                      </a:endParaRPr>
                    </a:p>
                  </a:txBody>
                  <a:tcPr marL="0" marR="0" marT="0" marB="0" anchor="ctr">
                    <a:lnL cap="flat">
                      <a:noFill/>
                    </a:lnL>
                    <a:lnR cap="flat">
                      <a:noFill/>
                    </a:lnR>
                    <a:lnT cap="flat">
                      <a:noFill/>
                    </a:lnT>
                    <a:lnB cap="flat">
                      <a:noFill/>
                    </a:lnB>
                    <a:lnTlToBr>
                      <a:noFill/>
                    </a:lnTlToBr>
                    <a:lnBlToTr>
                      <a:noFill/>
                    </a:lnBlToTr>
                    <a:solidFill>
                      <a:schemeClr val="accent1">
                        <a:alpha val="50000"/>
                      </a:schemeClr>
                    </a:solidFill>
                  </a:tcPr>
                </a:tc>
                <a:extLst>
                  <a:ext uri="{0D108BD9-81ED-4DB2-BD59-A6C34878D82A}">
                    <a16:rowId xmlns:a16="http://schemas.microsoft.com/office/drawing/2014/main" val="10002"/>
                  </a:ext>
                </a:extLst>
              </a:tr>
              <a:tr h="784197">
                <a:tc>
                  <a:txBody>
                    <a:bodyPr/>
                    <a:lstStyle/>
                    <a:p>
                      <a:pPr algn="ctr">
                        <a:spcAft>
                          <a:spcPts val="0"/>
                        </a:spcAft>
                      </a:pPr>
                      <a:r>
                        <a:rPr lang="zh-CN" sz="1800" b="1" kern="0" spc="60" dirty="0">
                          <a:solidFill>
                            <a:srgbClr val="000000"/>
                          </a:solidFill>
                          <a:latin typeface="+mn-ea"/>
                          <a:ea typeface="+mn-ea"/>
                          <a:cs typeface="宋体"/>
                        </a:rPr>
                        <a:t>易形成的不良品质</a:t>
                      </a:r>
                      <a:endParaRPr lang="zh-CN" sz="1800" kern="100" dirty="0">
                        <a:latin typeface="+mn-ea"/>
                        <a:ea typeface="+mn-ea"/>
                        <a:cs typeface="Times New Roman"/>
                      </a:endParaRPr>
                    </a:p>
                  </a:txBody>
                  <a:tcPr marL="0" marR="0" marT="0" marB="0" anchor="ctr">
                    <a:lnL cap="flat">
                      <a:noFill/>
                    </a:lnL>
                    <a:lnR cap="flat">
                      <a:noFill/>
                    </a:lnR>
                    <a:lnT cap="flat">
                      <a:noFill/>
                    </a:lnT>
                    <a:lnB cap="flat">
                      <a:noFill/>
                    </a:lnB>
                    <a:lnTlToBr>
                      <a:noFill/>
                    </a:lnTlToBr>
                    <a:lnBlToTr>
                      <a:noFill/>
                    </a:lnBlToTr>
                    <a:noFill/>
                  </a:tcPr>
                </a:tc>
                <a:tc>
                  <a:txBody>
                    <a:bodyPr/>
                    <a:lstStyle/>
                    <a:p>
                      <a:pPr algn="ctr">
                        <a:spcAft>
                          <a:spcPts val="0"/>
                        </a:spcAft>
                      </a:pPr>
                      <a:r>
                        <a:rPr lang="zh-CN" sz="1800" kern="0" spc="60">
                          <a:solidFill>
                            <a:srgbClr val="000000"/>
                          </a:solidFill>
                          <a:latin typeface="+mn-ea"/>
                          <a:ea typeface="+mn-ea"/>
                          <a:cs typeface="宋体"/>
                        </a:rPr>
                        <a:t>任性、粗心、性急、暴躁</a:t>
                      </a:r>
                      <a:endParaRPr lang="zh-CN" sz="1800" kern="100">
                        <a:latin typeface="+mn-ea"/>
                        <a:ea typeface="+mn-ea"/>
                        <a:cs typeface="Times New Roman"/>
                      </a:endParaRPr>
                    </a:p>
                  </a:txBody>
                  <a:tcPr marL="0" marR="0" marT="0" marB="0" anchor="ctr">
                    <a:lnL cap="flat">
                      <a:noFill/>
                    </a:lnL>
                    <a:lnR cap="flat">
                      <a:noFill/>
                    </a:lnR>
                    <a:lnT cap="flat">
                      <a:noFill/>
                    </a:lnT>
                    <a:lnB cap="flat">
                      <a:noFill/>
                    </a:lnB>
                    <a:lnTlToBr>
                      <a:noFill/>
                    </a:lnTlToBr>
                    <a:lnBlToTr>
                      <a:noFill/>
                    </a:lnBlToTr>
                    <a:noFill/>
                  </a:tcPr>
                </a:tc>
                <a:tc>
                  <a:txBody>
                    <a:bodyPr/>
                    <a:lstStyle/>
                    <a:p>
                      <a:pPr algn="ctr">
                        <a:spcAft>
                          <a:spcPts val="0"/>
                        </a:spcAft>
                      </a:pPr>
                      <a:r>
                        <a:rPr lang="zh-CN" sz="1800" kern="0" spc="60" dirty="0">
                          <a:solidFill>
                            <a:srgbClr val="000000"/>
                          </a:solidFill>
                          <a:latin typeface="+mn-ea"/>
                          <a:ea typeface="+mn-ea"/>
                          <a:cs typeface="宋体"/>
                        </a:rPr>
                        <a:t>轻浮、散漫、不踏实、</a:t>
                      </a:r>
                      <a:r>
                        <a:rPr lang="en-US" altLang="zh-CN" sz="1800" kern="0" spc="60" dirty="0">
                          <a:solidFill>
                            <a:srgbClr val="000000"/>
                          </a:solidFill>
                          <a:latin typeface="+mn-ea"/>
                          <a:ea typeface="+mn-ea"/>
                          <a:cs typeface="宋体"/>
                        </a:rPr>
                        <a:t>    </a:t>
                      </a:r>
                      <a:r>
                        <a:rPr lang="zh-CN" sz="1800" kern="0" spc="60" dirty="0">
                          <a:solidFill>
                            <a:srgbClr val="000000"/>
                          </a:solidFill>
                          <a:latin typeface="+mn-ea"/>
                          <a:ea typeface="+mn-ea"/>
                          <a:cs typeface="宋体"/>
                        </a:rPr>
                        <a:t>不诚恳、不专一</a:t>
                      </a:r>
                      <a:endParaRPr lang="zh-CN" sz="1800" kern="100" dirty="0">
                        <a:latin typeface="+mn-ea"/>
                        <a:ea typeface="+mn-ea"/>
                        <a:cs typeface="Times New Roman"/>
                      </a:endParaRPr>
                    </a:p>
                  </a:txBody>
                  <a:tcPr marL="0" marR="0" marT="0" marB="0" anchor="ctr">
                    <a:lnL cap="flat">
                      <a:noFill/>
                    </a:lnL>
                    <a:lnR cap="flat">
                      <a:noFill/>
                    </a:lnR>
                    <a:lnT cap="flat">
                      <a:noFill/>
                    </a:lnT>
                    <a:lnB cap="flat">
                      <a:noFill/>
                    </a:lnB>
                    <a:lnTlToBr>
                      <a:noFill/>
                    </a:lnTlToBr>
                    <a:lnBlToTr>
                      <a:noFill/>
                    </a:lnBlToTr>
                    <a:noFill/>
                  </a:tcPr>
                </a:tc>
                <a:tc>
                  <a:txBody>
                    <a:bodyPr/>
                    <a:lstStyle/>
                    <a:p>
                      <a:pPr algn="ctr">
                        <a:spcAft>
                          <a:spcPts val="0"/>
                        </a:spcAft>
                      </a:pPr>
                      <a:r>
                        <a:rPr lang="zh-CN" sz="1800" kern="0" spc="60" dirty="0">
                          <a:solidFill>
                            <a:srgbClr val="000000"/>
                          </a:solidFill>
                          <a:latin typeface="+mn-ea"/>
                          <a:ea typeface="+mn-ea"/>
                          <a:cs typeface="宋体"/>
                        </a:rPr>
                        <a:t>固执、冷淡、拖拉、缺乏生气</a:t>
                      </a:r>
                      <a:endParaRPr lang="zh-CN" sz="1800" kern="100" dirty="0">
                        <a:latin typeface="+mn-ea"/>
                        <a:ea typeface="+mn-ea"/>
                        <a:cs typeface="Times New Roman"/>
                      </a:endParaRPr>
                    </a:p>
                  </a:txBody>
                  <a:tcPr marL="0" marR="0" marT="0" marB="0" anchor="ctr">
                    <a:lnL cap="flat">
                      <a:noFill/>
                    </a:lnL>
                    <a:lnR cap="flat">
                      <a:noFill/>
                    </a:lnR>
                    <a:lnT cap="flat">
                      <a:noFill/>
                    </a:lnT>
                    <a:lnB cap="flat">
                      <a:noFill/>
                    </a:lnB>
                    <a:lnTlToBr>
                      <a:noFill/>
                    </a:lnTlToBr>
                    <a:lnBlToTr>
                      <a:noFill/>
                    </a:lnBlToTr>
                    <a:noFill/>
                  </a:tcPr>
                </a:tc>
                <a:tc>
                  <a:txBody>
                    <a:bodyPr/>
                    <a:lstStyle/>
                    <a:p>
                      <a:pPr algn="ctr">
                        <a:spcAft>
                          <a:spcPts val="0"/>
                        </a:spcAft>
                      </a:pPr>
                      <a:r>
                        <a:rPr lang="en-US" altLang="zh-CN" sz="1800" kern="0" spc="60" dirty="0">
                          <a:solidFill>
                            <a:srgbClr val="000000"/>
                          </a:solidFill>
                          <a:latin typeface="+mn-ea"/>
                          <a:ea typeface="+mn-ea"/>
                          <a:cs typeface="宋体"/>
                        </a:rPr>
                        <a:t> </a:t>
                      </a:r>
                      <a:r>
                        <a:rPr lang="zh-CN" sz="1800" kern="0" spc="60" dirty="0">
                          <a:solidFill>
                            <a:srgbClr val="000000"/>
                          </a:solidFill>
                          <a:latin typeface="+mn-ea"/>
                          <a:ea typeface="+mn-ea"/>
                          <a:cs typeface="宋体"/>
                        </a:rPr>
                        <a:t>狭隘、多疑、优柔寡断、怯懦、</a:t>
                      </a:r>
                      <a:r>
                        <a:rPr lang="en-US" sz="1800" kern="0" spc="60" dirty="0">
                          <a:solidFill>
                            <a:srgbClr val="000000"/>
                          </a:solidFill>
                          <a:latin typeface="+mn-ea"/>
                          <a:ea typeface="+mn-ea"/>
                          <a:cs typeface="宋体"/>
                        </a:rPr>
                        <a:t>   </a:t>
                      </a:r>
                      <a:r>
                        <a:rPr lang="zh-CN" sz="1800" kern="0" spc="60" dirty="0">
                          <a:solidFill>
                            <a:srgbClr val="000000"/>
                          </a:solidFill>
                          <a:latin typeface="+mn-ea"/>
                          <a:ea typeface="+mn-ea"/>
                          <a:cs typeface="宋体"/>
                        </a:rPr>
                        <a:t>缺乏自信心、自卑</a:t>
                      </a:r>
                      <a:endParaRPr lang="zh-CN" sz="1800" kern="100" dirty="0">
                        <a:latin typeface="+mn-ea"/>
                        <a:ea typeface="+mn-ea"/>
                        <a:cs typeface="Times New Roman"/>
                      </a:endParaRPr>
                    </a:p>
                  </a:txBody>
                  <a:tcPr marL="0" marR="0" marT="0" marB="0" anchor="ctr">
                    <a:lnL cap="flat">
                      <a:noFill/>
                    </a:lnL>
                    <a:lnR cap="flat">
                      <a:noFill/>
                    </a:lnR>
                    <a:lnT cap="flat">
                      <a:noFill/>
                    </a:lnT>
                    <a:lnB cap="flat">
                      <a:noFill/>
                    </a:lnB>
                    <a:lnTlToBr>
                      <a:noFill/>
                    </a:lnTlToBr>
                    <a:lnBlToTr>
                      <a:noFill/>
                    </a:lnBlToTr>
                    <a:noFill/>
                  </a:tcPr>
                </a:tc>
                <a:extLst>
                  <a:ext uri="{0D108BD9-81ED-4DB2-BD59-A6C34878D82A}">
                    <a16:rowId xmlns:a16="http://schemas.microsoft.com/office/drawing/2014/main" val="10003"/>
                  </a:ext>
                </a:extLst>
              </a:tr>
              <a:tr h="1336171">
                <a:tc>
                  <a:txBody>
                    <a:bodyPr/>
                    <a:lstStyle/>
                    <a:p>
                      <a:pPr algn="ctr">
                        <a:spcAft>
                          <a:spcPts val="0"/>
                        </a:spcAft>
                      </a:pPr>
                      <a:r>
                        <a:rPr lang="zh-CN" sz="1800" b="1" kern="0" spc="60" dirty="0">
                          <a:solidFill>
                            <a:srgbClr val="000000"/>
                          </a:solidFill>
                          <a:latin typeface="+mn-ea"/>
                          <a:ea typeface="+mn-ea"/>
                          <a:cs typeface="宋体"/>
                        </a:rPr>
                        <a:t>教育要点</a:t>
                      </a:r>
                      <a:endParaRPr lang="zh-CN" sz="1800" kern="100" dirty="0">
                        <a:latin typeface="+mn-ea"/>
                        <a:ea typeface="+mn-ea"/>
                        <a:cs typeface="Times New Roman"/>
                      </a:endParaRPr>
                    </a:p>
                  </a:txBody>
                  <a:tcPr marL="0" marR="0" marT="0" marB="0" anchor="ctr">
                    <a:lnL cap="flat">
                      <a:noFill/>
                    </a:lnL>
                    <a:lnR cap="flat">
                      <a:noFill/>
                    </a:lnR>
                    <a:lnT cap="flat">
                      <a:noFill/>
                    </a:lnT>
                    <a:lnB w="12700" cap="flat" cmpd="sng">
                      <a:noFill/>
                      <a:prstDash val="solid"/>
                      <a:headEnd type="none" w="med" len="med"/>
                      <a:tailEnd type="none" w="med" len="med"/>
                    </a:lnB>
                    <a:lnTlToBr>
                      <a:noFill/>
                    </a:lnTlToBr>
                    <a:lnBlToTr>
                      <a:noFill/>
                    </a:lnBlToTr>
                    <a:solidFill>
                      <a:schemeClr val="accent1">
                        <a:alpha val="50000"/>
                      </a:schemeClr>
                    </a:solidFill>
                  </a:tcPr>
                </a:tc>
                <a:tc>
                  <a:txBody>
                    <a:bodyPr/>
                    <a:lstStyle/>
                    <a:p>
                      <a:pPr algn="ctr">
                        <a:spcAft>
                          <a:spcPts val="0"/>
                        </a:spcAft>
                      </a:pPr>
                      <a:r>
                        <a:rPr lang="zh-CN" sz="1800" kern="0" spc="20" dirty="0">
                          <a:solidFill>
                            <a:srgbClr val="000000"/>
                          </a:solidFill>
                          <a:latin typeface="+mn-ea"/>
                          <a:ea typeface="+mn-ea"/>
                          <a:cs typeface="宋体"/>
                        </a:rPr>
                        <a:t>不要轻易激怒，培养自制力和坚持到底的精神，可进行有说服力的严厉批评</a:t>
                      </a:r>
                      <a:endParaRPr lang="zh-CN" sz="1800" kern="100" dirty="0">
                        <a:latin typeface="+mn-ea"/>
                        <a:ea typeface="+mn-ea"/>
                        <a:cs typeface="Times New Roman"/>
                      </a:endParaRPr>
                    </a:p>
                  </a:txBody>
                  <a:tcPr marL="0" marR="0" marT="0" marB="0" anchor="ctr">
                    <a:lnL cap="flat">
                      <a:noFill/>
                    </a:lnL>
                    <a:lnR cap="flat">
                      <a:noFill/>
                    </a:lnR>
                    <a:lnT cap="flat">
                      <a:noFill/>
                    </a:lnT>
                    <a:lnB w="12700" cap="flat" cmpd="sng">
                      <a:noFill/>
                      <a:prstDash val="solid"/>
                      <a:headEnd type="none" w="med" len="med"/>
                      <a:tailEnd type="none" w="med" len="med"/>
                    </a:lnB>
                    <a:lnTlToBr>
                      <a:noFill/>
                    </a:lnTlToBr>
                    <a:lnBlToTr>
                      <a:noFill/>
                    </a:lnBlToTr>
                    <a:solidFill>
                      <a:schemeClr val="accent1">
                        <a:alpha val="50000"/>
                      </a:schemeClr>
                    </a:solidFill>
                  </a:tcPr>
                </a:tc>
                <a:tc>
                  <a:txBody>
                    <a:bodyPr/>
                    <a:lstStyle/>
                    <a:p>
                      <a:pPr algn="ctr">
                        <a:spcAft>
                          <a:spcPts val="0"/>
                        </a:spcAft>
                      </a:pPr>
                      <a:r>
                        <a:rPr lang="zh-CN" sz="1800" kern="0" spc="20" dirty="0">
                          <a:solidFill>
                            <a:srgbClr val="000000"/>
                          </a:solidFill>
                          <a:latin typeface="+mn-ea"/>
                          <a:ea typeface="+mn-ea"/>
                          <a:cs typeface="宋体"/>
                        </a:rPr>
                        <a:t>养成扎实、专一、克服困难的精神，防止见异思迁，多给活动机会，可严厉批评</a:t>
                      </a:r>
                      <a:endParaRPr lang="zh-CN" sz="1800" kern="100" dirty="0">
                        <a:latin typeface="+mn-ea"/>
                        <a:ea typeface="+mn-ea"/>
                        <a:cs typeface="Times New Roman"/>
                      </a:endParaRPr>
                    </a:p>
                  </a:txBody>
                  <a:tcPr marL="0" marR="0" marT="0" marB="0" anchor="ctr">
                    <a:lnL cap="flat">
                      <a:noFill/>
                    </a:lnL>
                    <a:lnR cap="flat">
                      <a:noFill/>
                    </a:lnR>
                    <a:lnT cap="flat">
                      <a:noFill/>
                    </a:lnT>
                    <a:lnB w="12700" cap="flat" cmpd="sng">
                      <a:noFill/>
                      <a:prstDash val="solid"/>
                      <a:headEnd type="none" w="med" len="med"/>
                      <a:tailEnd type="none" w="med" len="med"/>
                    </a:lnB>
                    <a:lnTlToBr>
                      <a:noFill/>
                    </a:lnTlToBr>
                    <a:lnBlToTr>
                      <a:noFill/>
                    </a:lnBlToTr>
                    <a:solidFill>
                      <a:schemeClr val="accent1">
                        <a:alpha val="50000"/>
                      </a:schemeClr>
                    </a:solidFill>
                  </a:tcPr>
                </a:tc>
                <a:tc>
                  <a:txBody>
                    <a:bodyPr/>
                    <a:lstStyle/>
                    <a:p>
                      <a:pPr algn="ctr">
                        <a:spcAft>
                          <a:spcPts val="0"/>
                        </a:spcAft>
                      </a:pPr>
                      <a:r>
                        <a:rPr lang="zh-CN" sz="1800" kern="0" spc="60">
                          <a:solidFill>
                            <a:srgbClr val="000000"/>
                          </a:solidFill>
                          <a:latin typeface="+mn-ea"/>
                          <a:ea typeface="+mn-ea"/>
                          <a:cs typeface="宋体"/>
                        </a:rPr>
                        <a:t>要耐心，容许有考虑与作出反应的足够时间</a:t>
                      </a:r>
                      <a:endParaRPr lang="zh-CN" sz="1800" kern="100">
                        <a:latin typeface="+mn-ea"/>
                        <a:ea typeface="+mn-ea"/>
                        <a:cs typeface="Times New Roman"/>
                      </a:endParaRPr>
                    </a:p>
                  </a:txBody>
                  <a:tcPr marL="0" marR="0" marT="0" marB="0" anchor="ctr">
                    <a:lnL cap="flat">
                      <a:noFill/>
                    </a:lnL>
                    <a:lnR cap="flat">
                      <a:noFill/>
                    </a:lnR>
                    <a:lnT cap="flat">
                      <a:noFill/>
                    </a:lnT>
                    <a:lnB w="12700" cap="flat" cmpd="sng">
                      <a:noFill/>
                      <a:prstDash val="solid"/>
                      <a:headEnd type="none" w="med" len="med"/>
                      <a:tailEnd type="none" w="med" len="med"/>
                    </a:lnB>
                    <a:lnTlToBr>
                      <a:noFill/>
                    </a:lnTlToBr>
                    <a:lnBlToTr>
                      <a:noFill/>
                    </a:lnBlToTr>
                    <a:solidFill>
                      <a:schemeClr val="accent1">
                        <a:alpha val="50000"/>
                      </a:schemeClr>
                    </a:solidFill>
                  </a:tcPr>
                </a:tc>
                <a:tc>
                  <a:txBody>
                    <a:bodyPr/>
                    <a:lstStyle/>
                    <a:p>
                      <a:pPr algn="ctr">
                        <a:spcAft>
                          <a:spcPts val="0"/>
                        </a:spcAft>
                      </a:pPr>
                      <a:r>
                        <a:rPr lang="zh-CN" sz="1800" kern="0" spc="60">
                          <a:solidFill>
                            <a:srgbClr val="000000"/>
                          </a:solidFill>
                          <a:latin typeface="+mn-ea"/>
                          <a:ea typeface="+mn-ea"/>
                          <a:cs typeface="宋体"/>
                        </a:rPr>
                        <a:t>多关心爱护，不在公开场合指责，不能严厉批评，鼓励参加集体活动增强自信心</a:t>
                      </a:r>
                      <a:endParaRPr lang="zh-CN" sz="1800" kern="100">
                        <a:latin typeface="+mn-ea"/>
                        <a:ea typeface="+mn-ea"/>
                        <a:cs typeface="Times New Roman"/>
                      </a:endParaRPr>
                    </a:p>
                  </a:txBody>
                  <a:tcPr marL="0" marR="0" marT="0" marB="0" anchor="ctr">
                    <a:lnL cap="flat">
                      <a:noFill/>
                    </a:lnL>
                    <a:lnR cap="flat">
                      <a:noFill/>
                    </a:lnR>
                    <a:lnT cap="flat">
                      <a:noFill/>
                    </a:lnT>
                    <a:lnB w="12700" cap="flat" cmpd="sng">
                      <a:noFill/>
                      <a:prstDash val="solid"/>
                      <a:headEnd type="none" w="med" len="med"/>
                      <a:tailEnd type="none" w="med" len="med"/>
                    </a:lnB>
                    <a:lnTlToBr>
                      <a:noFill/>
                    </a:lnTlToBr>
                    <a:lnBlToTr>
                      <a:noFill/>
                    </a:lnBlToTr>
                    <a:solidFill>
                      <a:schemeClr val="accent1">
                        <a:alpha val="50000"/>
                      </a:schemeClr>
                    </a:solidFill>
                  </a:tcPr>
                </a:tc>
                <a:extLst>
                  <a:ext uri="{0D108BD9-81ED-4DB2-BD59-A6C34878D82A}">
                    <a16:rowId xmlns:a16="http://schemas.microsoft.com/office/drawing/2014/main" val="10004"/>
                  </a:ext>
                </a:extLst>
              </a:tr>
              <a:tr h="630121">
                <a:tc>
                  <a:txBody>
                    <a:bodyPr/>
                    <a:lstStyle/>
                    <a:p>
                      <a:pPr algn="ctr">
                        <a:spcAft>
                          <a:spcPts val="0"/>
                        </a:spcAft>
                      </a:pPr>
                      <a:r>
                        <a:rPr lang="zh-CN" sz="1800" b="1" kern="0" spc="60">
                          <a:solidFill>
                            <a:srgbClr val="000000"/>
                          </a:solidFill>
                          <a:latin typeface="+mn-ea"/>
                          <a:ea typeface="+mn-ea"/>
                          <a:cs typeface="宋体"/>
                        </a:rPr>
                        <a:t>代表人物</a:t>
                      </a:r>
                      <a:endParaRPr lang="zh-CN" sz="1800" kern="100">
                        <a:latin typeface="+mn-ea"/>
                        <a:ea typeface="+mn-ea"/>
                        <a:cs typeface="Times New Roman"/>
                      </a:endParaRPr>
                    </a:p>
                  </a:txBody>
                  <a:tcPr marL="0" marR="0" marT="0" marB="0" anchor="ctr">
                    <a:lnL cap="flat">
                      <a:noFill/>
                    </a:lnL>
                    <a:lnR cap="flat">
                      <a:noFill/>
                    </a:lnR>
                    <a:lnT cap="flat">
                      <a:noFill/>
                    </a:lnT>
                    <a:lnB w="12700" cap="flat" cmpd="sng">
                      <a:solidFill>
                        <a:srgbClr val="4F81BD"/>
                      </a:solidFill>
                      <a:prstDash val="solid"/>
                      <a:headEnd type="none" w="med" len="med"/>
                      <a:tailEnd type="none" w="med" len="med"/>
                    </a:lnB>
                    <a:lnTlToBr>
                      <a:noFill/>
                    </a:lnTlToBr>
                    <a:lnBlToTr>
                      <a:noFill/>
                    </a:lnBlToTr>
                    <a:solidFill>
                      <a:schemeClr val="bg1">
                        <a:alpha val="50000"/>
                      </a:schemeClr>
                    </a:solidFill>
                  </a:tcPr>
                </a:tc>
                <a:tc>
                  <a:txBody>
                    <a:bodyPr/>
                    <a:lstStyle/>
                    <a:p>
                      <a:pPr algn="ctr">
                        <a:spcAft>
                          <a:spcPts val="0"/>
                        </a:spcAft>
                      </a:pPr>
                      <a:r>
                        <a:rPr lang="zh-CN" sz="1800" kern="0" spc="20">
                          <a:solidFill>
                            <a:srgbClr val="000000"/>
                          </a:solidFill>
                          <a:latin typeface="+mn-ea"/>
                          <a:ea typeface="+mn-ea"/>
                          <a:cs typeface="宋体"/>
                        </a:rPr>
                        <a:t>张飞、李逵、晴雯</a:t>
                      </a:r>
                      <a:endParaRPr lang="zh-CN" sz="1800" kern="100">
                        <a:latin typeface="+mn-ea"/>
                        <a:ea typeface="+mn-ea"/>
                        <a:cs typeface="Times New Roman"/>
                      </a:endParaRPr>
                    </a:p>
                  </a:txBody>
                  <a:tcPr marL="0" marR="0" marT="0" marB="0" anchor="ctr">
                    <a:lnL cap="flat">
                      <a:noFill/>
                    </a:lnL>
                    <a:lnR cap="flat">
                      <a:noFill/>
                    </a:lnR>
                    <a:lnT cap="flat">
                      <a:noFill/>
                    </a:lnT>
                    <a:lnB w="12700" cap="flat" cmpd="sng">
                      <a:solidFill>
                        <a:srgbClr val="4F81BD"/>
                      </a:solidFill>
                      <a:prstDash val="solid"/>
                      <a:headEnd type="none" w="med" len="med"/>
                      <a:tailEnd type="none" w="med" len="med"/>
                    </a:lnB>
                    <a:lnTlToBr>
                      <a:noFill/>
                    </a:lnTlToBr>
                    <a:lnBlToTr>
                      <a:noFill/>
                    </a:lnBlToTr>
                    <a:solidFill>
                      <a:schemeClr val="bg1">
                        <a:alpha val="50000"/>
                      </a:schemeClr>
                    </a:solidFill>
                  </a:tcPr>
                </a:tc>
                <a:tc>
                  <a:txBody>
                    <a:bodyPr/>
                    <a:lstStyle/>
                    <a:p>
                      <a:pPr algn="ctr">
                        <a:spcAft>
                          <a:spcPts val="0"/>
                        </a:spcAft>
                      </a:pPr>
                      <a:r>
                        <a:rPr lang="zh-CN" sz="1800" kern="0" spc="20" dirty="0">
                          <a:solidFill>
                            <a:srgbClr val="000000"/>
                          </a:solidFill>
                          <a:latin typeface="+mn-ea"/>
                          <a:ea typeface="+mn-ea"/>
                          <a:cs typeface="宋体"/>
                        </a:rPr>
                        <a:t>韦小宝、孙悟空、王熙凤</a:t>
                      </a:r>
                      <a:endParaRPr lang="zh-CN" sz="1800" kern="100" dirty="0">
                        <a:latin typeface="+mn-ea"/>
                        <a:ea typeface="+mn-ea"/>
                        <a:cs typeface="Times New Roman"/>
                      </a:endParaRPr>
                    </a:p>
                  </a:txBody>
                  <a:tcPr marL="0" marR="0" marT="0" marB="0" anchor="ctr">
                    <a:lnL cap="flat">
                      <a:noFill/>
                    </a:lnL>
                    <a:lnR cap="flat">
                      <a:noFill/>
                    </a:lnR>
                    <a:lnT cap="flat">
                      <a:noFill/>
                    </a:lnT>
                    <a:lnB w="12700" cap="flat" cmpd="sng">
                      <a:solidFill>
                        <a:srgbClr val="4F81BD"/>
                      </a:solidFill>
                      <a:prstDash val="solid"/>
                      <a:headEnd type="none" w="med" len="med"/>
                      <a:tailEnd type="none" w="med" len="med"/>
                    </a:lnB>
                    <a:lnTlToBr>
                      <a:noFill/>
                    </a:lnTlToBr>
                    <a:lnBlToTr>
                      <a:noFill/>
                    </a:lnBlToTr>
                    <a:solidFill>
                      <a:schemeClr val="bg1">
                        <a:alpha val="50000"/>
                      </a:schemeClr>
                    </a:solidFill>
                  </a:tcPr>
                </a:tc>
                <a:tc>
                  <a:txBody>
                    <a:bodyPr/>
                    <a:lstStyle/>
                    <a:p>
                      <a:pPr algn="ctr">
                        <a:spcAft>
                          <a:spcPts val="0"/>
                        </a:spcAft>
                      </a:pPr>
                      <a:r>
                        <a:rPr lang="zh-CN" sz="1800" kern="0" spc="60" dirty="0">
                          <a:solidFill>
                            <a:srgbClr val="000000"/>
                          </a:solidFill>
                          <a:latin typeface="+mn-ea"/>
                          <a:ea typeface="+mn-ea"/>
                          <a:cs typeface="宋体"/>
                        </a:rPr>
                        <a:t>鲁迅、薛宝钗</a:t>
                      </a:r>
                      <a:endParaRPr lang="zh-CN" sz="1800" kern="100" dirty="0">
                        <a:latin typeface="+mn-ea"/>
                        <a:ea typeface="+mn-ea"/>
                        <a:cs typeface="Times New Roman"/>
                      </a:endParaRPr>
                    </a:p>
                  </a:txBody>
                  <a:tcPr marL="0" marR="0" marT="0" marB="0" anchor="ctr">
                    <a:lnL cap="flat">
                      <a:noFill/>
                    </a:lnL>
                    <a:lnR cap="flat">
                      <a:noFill/>
                    </a:lnR>
                    <a:lnT cap="flat">
                      <a:noFill/>
                    </a:lnT>
                    <a:lnB w="12700" cap="flat" cmpd="sng">
                      <a:solidFill>
                        <a:srgbClr val="4F81BD"/>
                      </a:solidFill>
                      <a:prstDash val="solid"/>
                      <a:headEnd type="none" w="med" len="med"/>
                      <a:tailEnd type="none" w="med" len="med"/>
                    </a:lnB>
                    <a:lnTlToBr>
                      <a:noFill/>
                    </a:lnTlToBr>
                    <a:lnBlToTr>
                      <a:noFill/>
                    </a:lnBlToTr>
                    <a:solidFill>
                      <a:schemeClr val="bg1">
                        <a:alpha val="50000"/>
                      </a:schemeClr>
                    </a:solidFill>
                  </a:tcPr>
                </a:tc>
                <a:tc>
                  <a:txBody>
                    <a:bodyPr/>
                    <a:lstStyle/>
                    <a:p>
                      <a:pPr algn="ctr">
                        <a:spcAft>
                          <a:spcPts val="0"/>
                        </a:spcAft>
                      </a:pPr>
                      <a:r>
                        <a:rPr lang="zh-CN" sz="1800" kern="0" spc="60" dirty="0">
                          <a:solidFill>
                            <a:srgbClr val="000000"/>
                          </a:solidFill>
                          <a:latin typeface="+mn-ea"/>
                          <a:ea typeface="+mn-ea"/>
                          <a:cs typeface="宋体"/>
                        </a:rPr>
                        <a:t>林黛玉</a:t>
                      </a:r>
                      <a:endParaRPr lang="zh-CN" sz="1800" kern="100" dirty="0">
                        <a:latin typeface="+mn-ea"/>
                        <a:ea typeface="+mn-ea"/>
                        <a:cs typeface="Times New Roman"/>
                      </a:endParaRPr>
                    </a:p>
                  </a:txBody>
                  <a:tcPr marL="0" marR="0" marT="0" marB="0" anchor="ctr">
                    <a:lnL cap="flat">
                      <a:noFill/>
                    </a:lnL>
                    <a:lnR cap="flat">
                      <a:noFill/>
                    </a:lnR>
                    <a:lnT cap="flat">
                      <a:noFill/>
                    </a:lnT>
                    <a:lnB w="12700" cap="flat" cmpd="sng">
                      <a:solidFill>
                        <a:srgbClr val="4F81BD"/>
                      </a:solidFill>
                      <a:prstDash val="solid"/>
                      <a:headEnd type="none" w="med" len="med"/>
                      <a:tailEnd type="none" w="med" len="med"/>
                    </a:lnB>
                    <a:lnTlToBr>
                      <a:noFill/>
                    </a:lnTlToBr>
                    <a:lnBlToTr>
                      <a:noFill/>
                    </a:lnBlToTr>
                    <a:solidFill>
                      <a:schemeClr val="bg1">
                        <a:alpha val="50000"/>
                      </a:schemeClr>
                    </a:solidFill>
                  </a:tcPr>
                </a:tc>
                <a:extLst>
                  <a:ext uri="{0D108BD9-81ED-4DB2-BD59-A6C34878D82A}">
                    <a16:rowId xmlns:a16="http://schemas.microsoft.com/office/drawing/2014/main" val="10005"/>
                  </a:ext>
                </a:extLst>
              </a:tr>
            </a:tbl>
          </a:graphicData>
        </a:graphic>
      </p:graphicFrame>
    </p:spTree>
  </p:cSld>
  <p:clrMapOvr>
    <a:masterClrMapping/>
  </p:clrMapOvr>
  <p:transition>
    <p:random/>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TextBox 1"/>
          <p:cNvSpPr txBox="1"/>
          <p:nvPr/>
        </p:nvSpPr>
        <p:spPr>
          <a:xfrm>
            <a:off x="359999" y="720000"/>
            <a:ext cx="11585257" cy="5539978"/>
          </a:xfrm>
          <a:prstGeom prst="rect">
            <a:avLst/>
          </a:prstGeom>
          <a:noFill/>
          <a:ln w="9525">
            <a:noFill/>
          </a:ln>
        </p:spPr>
        <p:txBody>
          <a:bodyPr wrap="square">
            <a:spAutoFit/>
          </a:bodyPr>
          <a:lstStyle/>
          <a:p>
            <a:pPr>
              <a:lnSpc>
                <a:spcPct val="150000"/>
              </a:lnSpc>
            </a:pPr>
            <a:r>
              <a:rPr lang="zh-CN" altLang="en-US" sz="2800" b="1" dirty="0">
                <a:solidFill>
                  <a:srgbClr val="127FB8"/>
                </a:solidFill>
                <a:latin typeface="微软雅黑" panose="020B0503020204020204" pitchFamily="34" charset="-122"/>
                <a:ea typeface="微软雅黑" panose="020B0503020204020204" pitchFamily="34" charset="-122"/>
              </a:rPr>
              <a:t>二、人格的结构</a:t>
            </a:r>
            <a:endParaRPr lang="en-US" altLang="zh-CN" sz="2800" b="1" dirty="0">
              <a:solidFill>
                <a:srgbClr val="127FB8"/>
              </a:solidFill>
              <a:latin typeface="微软雅黑" panose="020B0503020204020204" pitchFamily="34" charset="-122"/>
              <a:ea typeface="微软雅黑" panose="020B0503020204020204" pitchFamily="34" charset="-122"/>
            </a:endParaRPr>
          </a:p>
          <a:p>
            <a:pPr>
              <a:lnSpc>
                <a:spcPct val="150000"/>
              </a:lnSpc>
            </a:pPr>
            <a:r>
              <a:rPr lang="zh-CN" altLang="en-US" sz="2400" b="1" dirty="0">
                <a:solidFill>
                  <a:srgbClr val="127FB8"/>
                </a:solidFill>
                <a:latin typeface="微软雅黑" panose="020B0503020204020204" pitchFamily="34" charset="-122"/>
                <a:ea typeface="微软雅黑" panose="020B0503020204020204" pitchFamily="34" charset="-122"/>
              </a:rPr>
              <a:t>（二）性格</a:t>
            </a:r>
            <a:endParaRPr lang="en-US" altLang="zh-CN" sz="2400" b="1" dirty="0">
              <a:solidFill>
                <a:srgbClr val="127FB8"/>
              </a:solidFill>
              <a:latin typeface="微软雅黑" panose="020B0503020204020204" pitchFamily="34" charset="-122"/>
              <a:ea typeface="微软雅黑" panose="020B0503020204020204" pitchFamily="34" charset="-122"/>
            </a:endParaRPr>
          </a:p>
          <a:p>
            <a:pPr>
              <a:lnSpc>
                <a:spcPct val="150000"/>
              </a:lnSpc>
              <a:buClr>
                <a:srgbClr val="127FB8"/>
              </a:buClr>
            </a:pPr>
            <a:r>
              <a:rPr lang="en-US" altLang="zh-CN" sz="2400" b="1" dirty="0">
                <a:latin typeface="微软雅黑" panose="020B0503020204020204" pitchFamily="34" charset="-122"/>
                <a:ea typeface="微软雅黑" panose="020B0503020204020204" pitchFamily="34" charset="-122"/>
              </a:rPr>
              <a:t>1.</a:t>
            </a:r>
            <a:r>
              <a:rPr lang="zh-CN" altLang="en-US" sz="2400" b="1" dirty="0">
                <a:latin typeface="微软雅黑" panose="020B0503020204020204" pitchFamily="34" charset="-122"/>
                <a:ea typeface="微软雅黑" panose="020B0503020204020204" pitchFamily="34" charset="-122"/>
              </a:rPr>
              <a:t>定义：</a:t>
            </a:r>
            <a:endParaRPr lang="en-US" altLang="zh-CN" sz="2400" b="1" dirty="0">
              <a:latin typeface="微软雅黑" panose="020B0503020204020204" pitchFamily="34" charset="-122"/>
              <a:ea typeface="微软雅黑" panose="020B0503020204020204" pitchFamily="34" charset="-122"/>
            </a:endParaRPr>
          </a:p>
          <a:p>
            <a:pPr indent="623888">
              <a:lnSpc>
                <a:spcPct val="150000"/>
              </a:lnSpc>
              <a:buClr>
                <a:srgbClr val="127FB8"/>
              </a:buClr>
            </a:pPr>
            <a:r>
              <a:rPr lang="zh-CN" altLang="en-US" sz="2400" dirty="0">
                <a:latin typeface="微软雅黑" panose="020B0503020204020204" pitchFamily="34" charset="-122"/>
                <a:ea typeface="微软雅黑" panose="020B0503020204020204" pitchFamily="34" charset="-122"/>
              </a:rPr>
              <a:t>性格是一种与社会相关最密切的人格特征，它包含了许多社会道德含义，是个体比较稳定的</a:t>
            </a:r>
            <a:r>
              <a:rPr lang="en-US" altLang="en-US" sz="2400" dirty="0" err="1">
                <a:latin typeface="微软雅黑" panose="020B0503020204020204" pitchFamily="34" charset="-122"/>
                <a:ea typeface="微软雅黑" panose="020B0503020204020204" pitchFamily="34" charset="-122"/>
              </a:rPr>
              <a:t>心理</a:t>
            </a:r>
            <a:r>
              <a:rPr lang="zh-CN" altLang="en-US" sz="2400" dirty="0">
                <a:latin typeface="微软雅黑" panose="020B0503020204020204" pitchFamily="34" charset="-122"/>
                <a:ea typeface="微软雅黑" panose="020B0503020204020204" pitchFamily="34" charset="-122"/>
              </a:rPr>
              <a:t>特征，主要是指个体对现实的较稳定的态度以及与之相适应的习惯化的行为方式。</a:t>
            </a:r>
            <a:endParaRPr lang="en-US" altLang="zh-CN" sz="2400" dirty="0">
              <a:latin typeface="微软雅黑" panose="020B0503020204020204" pitchFamily="34" charset="-122"/>
              <a:ea typeface="微软雅黑" panose="020B0503020204020204" pitchFamily="34" charset="-122"/>
            </a:endParaRPr>
          </a:p>
          <a:p>
            <a:pPr>
              <a:lnSpc>
                <a:spcPct val="150000"/>
              </a:lnSpc>
              <a:buClr>
                <a:srgbClr val="127FB8"/>
              </a:buClr>
            </a:pPr>
            <a:r>
              <a:rPr lang="zh-CN" altLang="en-US" sz="2400" b="1" dirty="0">
                <a:solidFill>
                  <a:srgbClr val="127FB8"/>
                </a:solidFill>
                <a:latin typeface="微软雅黑" panose="020B0503020204020204" pitchFamily="34" charset="-122"/>
                <a:ea typeface="微软雅黑" panose="020B0503020204020204" pitchFamily="34" charset="-122"/>
              </a:rPr>
              <a:t>注意：</a:t>
            </a:r>
            <a:r>
              <a:rPr lang="zh-CN" altLang="en-US" sz="2400" dirty="0">
                <a:latin typeface="微软雅黑" panose="020B0503020204020204" pitchFamily="34" charset="-122"/>
                <a:ea typeface="微软雅黑" panose="020B0503020204020204" pitchFamily="34" charset="-122"/>
              </a:rPr>
              <a:t>性格是在后天环境中逐渐形成的，是人的最核心的人格特征。性格有好坏之分，表现了一个人的品德。</a:t>
            </a:r>
            <a:endParaRPr lang="en-US" altLang="zh-CN" sz="2400" dirty="0">
              <a:latin typeface="微软雅黑" panose="020B0503020204020204" pitchFamily="34" charset="-122"/>
              <a:ea typeface="微软雅黑" panose="020B0503020204020204" pitchFamily="34" charset="-122"/>
            </a:endParaRPr>
          </a:p>
          <a:p>
            <a:pPr>
              <a:lnSpc>
                <a:spcPct val="150000"/>
              </a:lnSpc>
            </a:pPr>
            <a:endParaRPr lang="zh-CN" altLang="en-US" sz="2400" dirty="0">
              <a:latin typeface="微软雅黑" panose="020B0503020204020204" pitchFamily="34" charset="-122"/>
              <a:ea typeface="微软雅黑" panose="020B0503020204020204" pitchFamily="34" charset="-122"/>
            </a:endParaRPr>
          </a:p>
          <a:p>
            <a:endParaRPr lang="zh-CN" altLang="en-US" sz="2400" dirty="0">
              <a:latin typeface="宋体" panose="02010600030101010101" pitchFamily="2" charset="-122"/>
              <a:ea typeface="宋体" panose="02010600030101010101" pitchFamily="2" charset="-122"/>
            </a:endParaRPr>
          </a:p>
        </p:txBody>
      </p:sp>
    </p:spTree>
  </p:cSld>
  <p:clrMapOvr>
    <a:masterClrMapping/>
  </p:clrMapOvr>
  <p:transition>
    <p:random/>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TextBox 1"/>
          <p:cNvSpPr txBox="1"/>
          <p:nvPr/>
        </p:nvSpPr>
        <p:spPr>
          <a:xfrm>
            <a:off x="360000" y="720000"/>
            <a:ext cx="10698732" cy="2308324"/>
          </a:xfrm>
          <a:prstGeom prst="rect">
            <a:avLst/>
          </a:prstGeom>
          <a:noFill/>
          <a:ln w="9525">
            <a:noFill/>
          </a:ln>
        </p:spPr>
        <p:txBody>
          <a:bodyPr wrap="square">
            <a:spAutoFit/>
          </a:bodyPr>
          <a:lstStyle/>
          <a:p>
            <a:pPr>
              <a:lnSpc>
                <a:spcPct val="150000"/>
              </a:lnSpc>
            </a:pPr>
            <a:r>
              <a:rPr lang="en-US" altLang="zh-CN" sz="2400" b="1" dirty="0">
                <a:latin typeface="微软雅黑" panose="020B0503020204020204" pitchFamily="34" charset="-122"/>
                <a:ea typeface="微软雅黑" panose="020B0503020204020204" pitchFamily="34" charset="-122"/>
              </a:rPr>
              <a:t>2.</a:t>
            </a:r>
            <a:r>
              <a:rPr lang="zh-CN" altLang="en-US" sz="2400" b="1" dirty="0">
                <a:latin typeface="微软雅黑" panose="020B0503020204020204" pitchFamily="34" charset="-122"/>
                <a:ea typeface="微软雅黑" panose="020B0503020204020204" pitchFamily="34" charset="-122"/>
              </a:rPr>
              <a:t>大学生的性格类型：</a:t>
            </a:r>
            <a:endParaRPr lang="en-US" altLang="zh-CN" sz="2400" b="1" dirty="0">
              <a:latin typeface="微软雅黑" panose="020B0503020204020204" pitchFamily="34" charset="-122"/>
              <a:ea typeface="微软雅黑" panose="020B0503020204020204" pitchFamily="34" charset="-122"/>
            </a:endParaRPr>
          </a:p>
          <a:p>
            <a:pPr>
              <a:lnSpc>
                <a:spcPct val="150000"/>
              </a:lnSpc>
            </a:pPr>
            <a:r>
              <a:rPr lang="zh-CN" altLang="en-US" sz="2400" dirty="0">
                <a:latin typeface="微软雅黑" panose="020B0503020204020204" pitchFamily="34" charset="-122"/>
                <a:ea typeface="微软雅黑" panose="020B0503020204020204" pitchFamily="34" charset="-122"/>
              </a:rPr>
              <a:t>（</a:t>
            </a:r>
            <a:r>
              <a:rPr lang="en-US" altLang="zh-CN" sz="2400" dirty="0">
                <a:latin typeface="微软雅黑" panose="020B0503020204020204" pitchFamily="34" charset="-122"/>
                <a:ea typeface="微软雅黑" panose="020B0503020204020204" pitchFamily="34" charset="-122"/>
              </a:rPr>
              <a:t>1</a:t>
            </a:r>
            <a:r>
              <a:rPr lang="zh-CN" altLang="en-US" sz="2400" dirty="0">
                <a:latin typeface="微软雅黑" panose="020B0503020204020204" pitchFamily="34" charset="-122"/>
                <a:ea typeface="微软雅黑" panose="020B0503020204020204" pitchFamily="34" charset="-122"/>
              </a:rPr>
              <a:t>）内外向型人格；</a:t>
            </a:r>
            <a:endParaRPr lang="en-US" altLang="zh-CN" sz="2400" dirty="0">
              <a:latin typeface="微软雅黑" panose="020B0503020204020204" pitchFamily="34" charset="-122"/>
              <a:ea typeface="微软雅黑" panose="020B0503020204020204" pitchFamily="34" charset="-122"/>
            </a:endParaRPr>
          </a:p>
          <a:p>
            <a:pPr>
              <a:lnSpc>
                <a:spcPct val="150000"/>
              </a:lnSpc>
            </a:pPr>
            <a:r>
              <a:rPr lang="zh-CN" altLang="en-US" sz="2400" dirty="0">
                <a:latin typeface="微软雅黑" panose="020B0503020204020204" pitchFamily="34" charset="-122"/>
                <a:ea typeface="微软雅黑" panose="020B0503020204020204" pitchFamily="34" charset="-122"/>
              </a:rPr>
              <a:t>（</a:t>
            </a:r>
            <a:r>
              <a:rPr lang="en-US" altLang="zh-CN" sz="2400" dirty="0">
                <a:latin typeface="微软雅黑" panose="020B0503020204020204" pitchFamily="34" charset="-122"/>
                <a:ea typeface="微软雅黑" panose="020B0503020204020204" pitchFamily="34" charset="-122"/>
              </a:rPr>
              <a:t>2</a:t>
            </a:r>
            <a:r>
              <a:rPr lang="zh-CN" altLang="en-US" sz="2400" dirty="0">
                <a:latin typeface="微软雅黑" panose="020B0503020204020204" pitchFamily="34" charset="-122"/>
                <a:ea typeface="微软雅黑" panose="020B0503020204020204" pitchFamily="34" charset="-122"/>
              </a:rPr>
              <a:t>）</a:t>
            </a:r>
            <a:r>
              <a:rPr lang="en-US" altLang="en-US" sz="2400" dirty="0">
                <a:latin typeface="微软雅黑" panose="020B0503020204020204" pitchFamily="34" charset="-122"/>
                <a:ea typeface="微软雅黑" panose="020B0503020204020204" pitchFamily="34" charset="-122"/>
              </a:rPr>
              <a:t>A</a:t>
            </a:r>
            <a:r>
              <a:rPr lang="zh-CN" altLang="en-US" sz="2400" dirty="0">
                <a:latin typeface="微软雅黑" panose="020B0503020204020204" pitchFamily="34" charset="-122"/>
                <a:ea typeface="微软雅黑" panose="020B0503020204020204" pitchFamily="34" charset="-122"/>
              </a:rPr>
              <a:t>、</a:t>
            </a:r>
            <a:r>
              <a:rPr lang="en-US" altLang="en-US" sz="2400" dirty="0">
                <a:latin typeface="微软雅黑" panose="020B0503020204020204" pitchFamily="34" charset="-122"/>
                <a:ea typeface="微软雅黑" panose="020B0503020204020204" pitchFamily="34" charset="-122"/>
              </a:rPr>
              <a:t>B</a:t>
            </a:r>
            <a:r>
              <a:rPr lang="zh-CN" altLang="en-US" sz="2400" dirty="0">
                <a:latin typeface="微软雅黑" panose="020B0503020204020204" pitchFamily="34" charset="-122"/>
                <a:ea typeface="微软雅黑" panose="020B0503020204020204" pitchFamily="34" charset="-122"/>
              </a:rPr>
              <a:t>型性格；</a:t>
            </a:r>
            <a:endParaRPr lang="en-US" altLang="zh-CN" sz="2400" dirty="0">
              <a:latin typeface="微软雅黑" panose="020B0503020204020204" pitchFamily="34" charset="-122"/>
              <a:ea typeface="微软雅黑" panose="020B0503020204020204" pitchFamily="34" charset="-122"/>
            </a:endParaRPr>
          </a:p>
          <a:p>
            <a:pPr>
              <a:lnSpc>
                <a:spcPct val="150000"/>
              </a:lnSpc>
            </a:pPr>
            <a:r>
              <a:rPr lang="zh-CN" altLang="en-US" sz="2400" dirty="0">
                <a:latin typeface="微软雅黑" panose="020B0503020204020204" pitchFamily="34" charset="-122"/>
                <a:ea typeface="微软雅黑" panose="020B0503020204020204" pitchFamily="34" charset="-122"/>
              </a:rPr>
              <a:t>（</a:t>
            </a:r>
            <a:r>
              <a:rPr lang="en-US" altLang="zh-CN" sz="2400" dirty="0">
                <a:latin typeface="微软雅黑" panose="020B0503020204020204" pitchFamily="34" charset="-122"/>
                <a:ea typeface="微软雅黑" panose="020B0503020204020204" pitchFamily="34" charset="-122"/>
              </a:rPr>
              <a:t>3</a:t>
            </a:r>
            <a:r>
              <a:rPr lang="zh-CN" altLang="en-US" sz="2400" dirty="0">
                <a:latin typeface="微软雅黑" panose="020B0503020204020204" pitchFamily="34" charset="-122"/>
                <a:ea typeface="微软雅黑" panose="020B0503020204020204" pitchFamily="34" charset="-122"/>
              </a:rPr>
              <a:t>）内外控制点性格。</a:t>
            </a:r>
            <a:endParaRPr lang="en-US" altLang="zh-CN" sz="2400" dirty="0">
              <a:latin typeface="微软雅黑" panose="020B0503020204020204" pitchFamily="34" charset="-122"/>
              <a:ea typeface="微软雅黑" panose="020B0503020204020204" pitchFamily="34" charset="-122"/>
            </a:endParaRPr>
          </a:p>
        </p:txBody>
      </p:sp>
    </p:spTree>
  </p:cSld>
  <p:clrMapOvr>
    <a:masterClrMapping/>
  </p:clrMapOvr>
  <p:transition>
    <p:random/>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TextBox 1"/>
          <p:cNvSpPr txBox="1"/>
          <p:nvPr/>
        </p:nvSpPr>
        <p:spPr>
          <a:xfrm>
            <a:off x="360000" y="720000"/>
            <a:ext cx="11527200" cy="3508653"/>
          </a:xfrm>
          <a:prstGeom prst="rect">
            <a:avLst/>
          </a:prstGeom>
          <a:noFill/>
          <a:ln w="9525">
            <a:noFill/>
          </a:ln>
        </p:spPr>
        <p:txBody>
          <a:bodyPr wrap="square">
            <a:spAutoFit/>
          </a:bodyPr>
          <a:lstStyle/>
          <a:p>
            <a:pPr>
              <a:lnSpc>
                <a:spcPct val="150000"/>
              </a:lnSpc>
            </a:pPr>
            <a:r>
              <a:rPr lang="zh-CN" altLang="en-US" sz="2800" b="1" dirty="0">
                <a:solidFill>
                  <a:srgbClr val="127FB8"/>
                </a:solidFill>
                <a:latin typeface="微软雅黑" panose="020B0503020204020204" pitchFamily="34" charset="-122"/>
                <a:ea typeface="微软雅黑" panose="020B0503020204020204" pitchFamily="34" charset="-122"/>
              </a:rPr>
              <a:t>三、大学生人格发展的特点</a:t>
            </a:r>
            <a:endParaRPr lang="en-US" altLang="zh-CN" sz="2800" b="1" dirty="0">
              <a:solidFill>
                <a:srgbClr val="127FB8"/>
              </a:solidFill>
              <a:latin typeface="微软雅黑" panose="020B0503020204020204" pitchFamily="34" charset="-122"/>
              <a:ea typeface="微软雅黑" panose="020B0503020204020204" pitchFamily="34" charset="-122"/>
            </a:endParaRPr>
          </a:p>
          <a:p>
            <a:pPr indent="623888">
              <a:lnSpc>
                <a:spcPct val="150000"/>
              </a:lnSpc>
            </a:pPr>
            <a:r>
              <a:rPr lang="zh-CN" altLang="en-US" sz="2400" b="1" dirty="0">
                <a:latin typeface="微软雅黑" panose="020B0503020204020204" pitchFamily="34" charset="-122"/>
                <a:ea typeface="微软雅黑" panose="020B0503020204020204" pitchFamily="34" charset="-122"/>
              </a:rPr>
              <a:t>（一）认知自我能力加强但自我控制能力弱</a:t>
            </a:r>
          </a:p>
          <a:p>
            <a:pPr indent="623888">
              <a:lnSpc>
                <a:spcPct val="150000"/>
              </a:lnSpc>
            </a:pPr>
            <a:r>
              <a:rPr lang="zh-CN" altLang="en-US" sz="2400" b="1" dirty="0">
                <a:latin typeface="微软雅黑" panose="020B0503020204020204" pitchFamily="34" charset="-122"/>
                <a:ea typeface="微软雅黑" panose="020B0503020204020204" pitchFamily="34" charset="-122"/>
              </a:rPr>
              <a:t>（二）智能结构健全而合理</a:t>
            </a:r>
          </a:p>
          <a:p>
            <a:pPr indent="623888">
              <a:lnSpc>
                <a:spcPct val="150000"/>
              </a:lnSpc>
            </a:pPr>
            <a:r>
              <a:rPr lang="zh-CN" altLang="en-US" sz="2400" b="1" dirty="0">
                <a:latin typeface="微软雅黑" panose="020B0503020204020204" pitchFamily="34" charset="-122"/>
                <a:ea typeface="微软雅黑" panose="020B0503020204020204" pitchFamily="34" charset="-122"/>
              </a:rPr>
              <a:t>（三）社会适应能力较强</a:t>
            </a:r>
          </a:p>
          <a:p>
            <a:pPr indent="623888">
              <a:lnSpc>
                <a:spcPct val="150000"/>
              </a:lnSpc>
            </a:pPr>
            <a:r>
              <a:rPr lang="zh-CN" altLang="en-US" sz="2400" b="1" dirty="0">
                <a:latin typeface="微软雅黑" panose="020B0503020204020204" pitchFamily="34" charset="-122"/>
                <a:ea typeface="微软雅黑" panose="020B0503020204020204" pitchFamily="34" charset="-122"/>
              </a:rPr>
              <a:t>（四）创造性和竞争意识兼备</a:t>
            </a:r>
          </a:p>
          <a:p>
            <a:pPr indent="623888">
              <a:lnSpc>
                <a:spcPct val="150000"/>
              </a:lnSpc>
            </a:pPr>
            <a:r>
              <a:rPr lang="zh-CN" altLang="en-US" sz="2400" b="1" dirty="0">
                <a:latin typeface="微软雅黑" panose="020B0503020204020204" pitchFamily="34" charset="-122"/>
                <a:ea typeface="微软雅黑" panose="020B0503020204020204" pitchFamily="34" charset="-122"/>
              </a:rPr>
              <a:t>（五）情绪情感强烈丰富但不稳定</a:t>
            </a:r>
          </a:p>
        </p:txBody>
      </p:sp>
    </p:spTree>
  </p:cSld>
  <p:clrMapOvr>
    <a:masterClrMapping/>
  </p:clrMapOvr>
  <p:transition>
    <p:random/>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TextBox 1"/>
          <p:cNvSpPr txBox="1"/>
          <p:nvPr/>
        </p:nvSpPr>
        <p:spPr>
          <a:xfrm>
            <a:off x="359999" y="720000"/>
            <a:ext cx="11556229" cy="3443379"/>
          </a:xfrm>
          <a:prstGeom prst="rect">
            <a:avLst/>
          </a:prstGeom>
          <a:noFill/>
          <a:ln w="9525">
            <a:noFill/>
          </a:ln>
        </p:spPr>
        <p:txBody>
          <a:bodyPr wrap="square">
            <a:spAutoFit/>
          </a:bodyPr>
          <a:lstStyle/>
          <a:p>
            <a:pPr>
              <a:lnSpc>
                <a:spcPct val="150000"/>
              </a:lnSpc>
            </a:pPr>
            <a:r>
              <a:rPr lang="zh-CN" altLang="en-US" sz="2800" b="1" dirty="0">
                <a:solidFill>
                  <a:srgbClr val="127FB8"/>
                </a:solidFill>
                <a:latin typeface="微软雅黑" panose="020B0503020204020204" pitchFamily="34" charset="-122"/>
                <a:ea typeface="微软雅黑" panose="020B0503020204020204" pitchFamily="34" charset="-122"/>
              </a:rPr>
              <a:t>四、大学生人格发展的影响因素</a:t>
            </a:r>
          </a:p>
          <a:p>
            <a:pPr>
              <a:lnSpc>
                <a:spcPct val="150000"/>
              </a:lnSpc>
            </a:pPr>
            <a:r>
              <a:rPr lang="zh-CN" altLang="en-US" sz="2400" b="1" dirty="0">
                <a:solidFill>
                  <a:srgbClr val="127FB8"/>
                </a:solidFill>
                <a:latin typeface="微软雅黑" panose="020B0503020204020204" pitchFamily="34" charset="-122"/>
                <a:ea typeface="微软雅黑" panose="020B0503020204020204" pitchFamily="34" charset="-122"/>
              </a:rPr>
              <a:t>（一）遗传因素</a:t>
            </a:r>
            <a:endParaRPr lang="en-US" altLang="zh-CN" sz="2400" b="1" dirty="0">
              <a:solidFill>
                <a:srgbClr val="127FB8"/>
              </a:solidFill>
              <a:latin typeface="微软雅黑" panose="020B0503020204020204" pitchFamily="34" charset="-122"/>
              <a:ea typeface="微软雅黑" panose="020B0503020204020204" pitchFamily="34" charset="-122"/>
            </a:endParaRPr>
          </a:p>
          <a:p>
            <a:pPr indent="623888">
              <a:lnSpc>
                <a:spcPct val="150000"/>
              </a:lnSpc>
            </a:pPr>
            <a:r>
              <a:rPr lang="zh-CN" altLang="en-US" sz="2400" dirty="0">
                <a:latin typeface="微软雅黑" panose="020B0503020204020204" pitchFamily="34" charset="-122"/>
                <a:ea typeface="微软雅黑" panose="020B0503020204020204" pitchFamily="34" charset="-122"/>
              </a:rPr>
              <a:t>遗传因素是人格形成和发展的生物学基础。在心理学研究中，双生子研究是用来研究人格形成和发展中遗传因素作用的方法。同卵双生子的遗传因素是完全相同的，异卵双生子则如同兄弟姐妹。比较同卵双生子和异卵双生子的人格特征，就能大致看出遗传因素在人格形成和发展过程中的作用</a:t>
            </a:r>
          </a:p>
        </p:txBody>
      </p:sp>
    </p:spTree>
  </p:cSld>
  <p:clrMapOvr>
    <a:masterClrMapping/>
  </p:clrMapOvr>
  <p:transition>
    <p:random/>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TextBox 1"/>
          <p:cNvSpPr txBox="1"/>
          <p:nvPr/>
        </p:nvSpPr>
        <p:spPr>
          <a:xfrm>
            <a:off x="359999" y="720000"/>
            <a:ext cx="11599771" cy="2797048"/>
          </a:xfrm>
          <a:prstGeom prst="rect">
            <a:avLst/>
          </a:prstGeom>
          <a:noFill/>
          <a:ln w="9525">
            <a:noFill/>
          </a:ln>
        </p:spPr>
        <p:txBody>
          <a:bodyPr wrap="square">
            <a:spAutoFit/>
          </a:bodyPr>
          <a:lstStyle/>
          <a:p>
            <a:pPr>
              <a:lnSpc>
                <a:spcPct val="150000"/>
              </a:lnSpc>
            </a:pPr>
            <a:r>
              <a:rPr lang="zh-CN" altLang="en-US" sz="2400" b="1" dirty="0">
                <a:solidFill>
                  <a:srgbClr val="127FB8"/>
                </a:solidFill>
                <a:latin typeface="微软雅黑" panose="020B0503020204020204" pitchFamily="34" charset="-122"/>
                <a:ea typeface="微软雅黑" panose="020B0503020204020204" pitchFamily="34" charset="-122"/>
              </a:rPr>
              <a:t>（二）家庭因素</a:t>
            </a:r>
            <a:endParaRPr lang="en-US" altLang="zh-CN" sz="2400" b="1" dirty="0">
              <a:solidFill>
                <a:srgbClr val="127FB8"/>
              </a:solidFill>
              <a:latin typeface="微软雅黑" panose="020B0503020204020204" pitchFamily="34" charset="-122"/>
              <a:ea typeface="微软雅黑" panose="020B0503020204020204" pitchFamily="34" charset="-122"/>
            </a:endParaRPr>
          </a:p>
          <a:p>
            <a:pPr indent="623888">
              <a:lnSpc>
                <a:spcPct val="150000"/>
              </a:lnSpc>
            </a:pPr>
            <a:r>
              <a:rPr lang="en-US" altLang="zh-CN" sz="2400" dirty="0">
                <a:latin typeface="微软雅黑" panose="020B0503020204020204" pitchFamily="34" charset="-122"/>
                <a:ea typeface="微软雅黑" panose="020B0503020204020204" pitchFamily="34" charset="-122"/>
              </a:rPr>
              <a:t>1.</a:t>
            </a:r>
            <a:r>
              <a:rPr lang="zh-CN" altLang="en-US" sz="2400" dirty="0">
                <a:latin typeface="微软雅黑" panose="020B0503020204020204" pitchFamily="34" charset="-122"/>
                <a:ea typeface="微软雅黑" panose="020B0503020204020204" pitchFamily="34" charset="-122"/>
              </a:rPr>
              <a:t>父母的教养态度对于一个人人格的形成和今后的发展起着重要作用。</a:t>
            </a:r>
          </a:p>
          <a:p>
            <a:pPr indent="623888">
              <a:lnSpc>
                <a:spcPct val="150000"/>
              </a:lnSpc>
            </a:pPr>
            <a:r>
              <a:rPr lang="en-US" altLang="zh-CN" sz="2400" dirty="0">
                <a:latin typeface="微软雅黑" panose="020B0503020204020204" pitchFamily="34" charset="-122"/>
                <a:ea typeface="微软雅黑" panose="020B0503020204020204" pitchFamily="34" charset="-122"/>
              </a:rPr>
              <a:t>2.</a:t>
            </a:r>
            <a:r>
              <a:rPr lang="zh-CN" altLang="en-US" sz="2400" dirty="0">
                <a:latin typeface="微软雅黑" panose="020B0503020204020204" pitchFamily="34" charset="-122"/>
                <a:ea typeface="微软雅黑" panose="020B0503020204020204" pitchFamily="34" charset="-122"/>
              </a:rPr>
              <a:t>美国心理学家包德温分别研究了父母教养态度与子女人格特征之间的关系，结果发现：支配、干涉、娇宠、拒绝、不关心、专制、严厉等教养态度，会导致子女不良的人格特征；而信任、民主、容忍等教养态度，会培养子女良好的人格特征。</a:t>
            </a:r>
          </a:p>
        </p:txBody>
      </p:sp>
    </p:spTree>
  </p:cSld>
  <p:clrMapOvr>
    <a:masterClrMapping/>
  </p:clrMapOvr>
  <p:transition>
    <p:random/>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TextBox 1"/>
          <p:cNvSpPr txBox="1"/>
          <p:nvPr/>
        </p:nvSpPr>
        <p:spPr>
          <a:xfrm>
            <a:off x="359999" y="720000"/>
            <a:ext cx="11556229" cy="3905043"/>
          </a:xfrm>
          <a:prstGeom prst="rect">
            <a:avLst/>
          </a:prstGeom>
          <a:noFill/>
          <a:ln w="9525">
            <a:noFill/>
          </a:ln>
        </p:spPr>
        <p:txBody>
          <a:bodyPr wrap="square">
            <a:spAutoFit/>
          </a:bodyPr>
          <a:lstStyle/>
          <a:p>
            <a:pPr>
              <a:lnSpc>
                <a:spcPct val="150000"/>
              </a:lnSpc>
            </a:pPr>
            <a:r>
              <a:rPr lang="zh-CN" altLang="en-US" sz="2400" b="1" dirty="0">
                <a:solidFill>
                  <a:srgbClr val="127FB8"/>
                </a:solidFill>
                <a:latin typeface="微软雅黑" panose="020B0503020204020204" pitchFamily="34" charset="-122"/>
                <a:ea typeface="微软雅黑" panose="020B0503020204020204" pitchFamily="34" charset="-122"/>
              </a:rPr>
              <a:t>（三）社会文化因素</a:t>
            </a:r>
            <a:endParaRPr lang="en-US" altLang="zh-CN" sz="2400" b="1" dirty="0">
              <a:solidFill>
                <a:srgbClr val="127FB8"/>
              </a:solidFill>
              <a:latin typeface="微软雅黑" panose="020B0503020204020204" pitchFamily="34" charset="-122"/>
              <a:ea typeface="微软雅黑" panose="020B0503020204020204" pitchFamily="34" charset="-122"/>
            </a:endParaRPr>
          </a:p>
          <a:p>
            <a:pPr indent="623888">
              <a:lnSpc>
                <a:spcPct val="150000"/>
              </a:lnSpc>
            </a:pPr>
            <a:r>
              <a:rPr lang="zh-CN" altLang="en-US" sz="2400" dirty="0">
                <a:latin typeface="微软雅黑" panose="020B0503020204020204" pitchFamily="34" charset="-122"/>
                <a:ea typeface="微软雅黑" panose="020B0503020204020204" pitchFamily="34" charset="-122"/>
              </a:rPr>
              <a:t>大学生人格的表现方式、成熟的速度，不仅由生物性的因素决定，而且也受到特定社会的规范、价值及对青年期人格成熟的期待等各种各样的社会、文化因素的影响。</a:t>
            </a:r>
            <a:endParaRPr lang="en-US" altLang="zh-CN" sz="2400" dirty="0">
              <a:latin typeface="微软雅黑" panose="020B0503020204020204" pitchFamily="34" charset="-122"/>
              <a:ea typeface="微软雅黑" panose="020B0503020204020204" pitchFamily="34" charset="-122"/>
            </a:endParaRPr>
          </a:p>
          <a:p>
            <a:pPr>
              <a:lnSpc>
                <a:spcPct val="150000"/>
              </a:lnSpc>
            </a:pPr>
            <a:r>
              <a:rPr lang="zh-CN" altLang="en-US" sz="2400" b="1" dirty="0">
                <a:solidFill>
                  <a:srgbClr val="127FB8"/>
                </a:solidFill>
                <a:latin typeface="微软雅黑" panose="020B0503020204020204" pitchFamily="34" charset="-122"/>
                <a:ea typeface="微软雅黑" panose="020B0503020204020204" pitchFamily="34" charset="-122"/>
              </a:rPr>
              <a:t>（四）实践因素</a:t>
            </a:r>
            <a:endParaRPr lang="en-US" altLang="zh-CN" sz="2400" b="1" dirty="0">
              <a:solidFill>
                <a:srgbClr val="127FB8"/>
              </a:solidFill>
              <a:latin typeface="微软雅黑" panose="020B0503020204020204" pitchFamily="34" charset="-122"/>
              <a:ea typeface="微软雅黑" panose="020B0503020204020204" pitchFamily="34" charset="-122"/>
            </a:endParaRPr>
          </a:p>
          <a:p>
            <a:pPr indent="623888">
              <a:lnSpc>
                <a:spcPct val="150000"/>
              </a:lnSpc>
            </a:pPr>
            <a:r>
              <a:rPr lang="zh-CN" altLang="en-US" sz="2400" dirty="0">
                <a:latin typeface="微软雅黑" panose="020B0503020204020204" pitchFamily="34" charset="-122"/>
                <a:ea typeface="微软雅黑" panose="020B0503020204020204" pitchFamily="34" charset="-122"/>
              </a:rPr>
              <a:t>个人从事的实践活动是制约人格形成和发展又一要素。不同的实践活动造就和发展不同的人格，这就要求大学生积极参加各种实践活动，积累人生的经验，促进自我的成长和完善。</a:t>
            </a:r>
          </a:p>
        </p:txBody>
      </p:sp>
    </p:spTree>
  </p:cSld>
  <p:clrMapOvr>
    <a:masterClrMapping/>
  </p:clrMapOvr>
  <p:transition>
    <p:random/>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矩形 15"/>
          <p:cNvSpPr/>
          <p:nvPr/>
        </p:nvSpPr>
        <p:spPr>
          <a:xfrm>
            <a:off x="0" y="3073972"/>
            <a:ext cx="12192000" cy="707886"/>
          </a:xfrm>
          <a:prstGeom prst="rect">
            <a:avLst/>
          </a:prstGeom>
          <a:noFill/>
          <a:ln w="9525">
            <a:noFill/>
          </a:ln>
        </p:spPr>
        <p:txBody>
          <a:bodyPr wrap="square">
            <a:spAutoFit/>
          </a:bodyPr>
          <a:lstStyle/>
          <a:p>
            <a:pPr lvl="0" algn="ctr"/>
            <a:r>
              <a:rPr lang="zh-CN" altLang="en-US" sz="4000" b="1" dirty="0">
                <a:solidFill>
                  <a:srgbClr val="127FB8"/>
                </a:solidFill>
                <a:latin typeface="微软雅黑" panose="020B0503020204020204" pitchFamily="34" charset="-122"/>
                <a:ea typeface="微软雅黑" panose="020B0503020204020204" pitchFamily="34" charset="-122"/>
              </a:rPr>
              <a:t>第二节  </a:t>
            </a:r>
            <a:r>
              <a:rPr lang="zh-CN" altLang="en-US" sz="4000" b="1" noProof="1">
                <a:solidFill>
                  <a:srgbClr val="127FB8"/>
                </a:solidFill>
                <a:latin typeface="微软雅黑" panose="020B0503020204020204" pitchFamily="34" charset="-122"/>
                <a:ea typeface="微软雅黑" panose="020B0503020204020204" pitchFamily="34" charset="-122"/>
              </a:rPr>
              <a:t>大学生常见人格问题</a:t>
            </a:r>
          </a:p>
        </p:txBody>
      </p:sp>
    </p:spTree>
  </p:cSld>
  <p:clrMapOvr>
    <a:masterClrMapping/>
  </p:clrMapOvr>
  <p:transition>
    <p:random/>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TextBox 1"/>
          <p:cNvSpPr txBox="1"/>
          <p:nvPr/>
        </p:nvSpPr>
        <p:spPr>
          <a:xfrm>
            <a:off x="360000" y="720000"/>
            <a:ext cx="11614286" cy="5539827"/>
          </a:xfrm>
          <a:prstGeom prst="rect">
            <a:avLst/>
          </a:prstGeom>
          <a:noFill/>
          <a:ln w="9525">
            <a:noFill/>
          </a:ln>
        </p:spPr>
        <p:txBody>
          <a:bodyPr wrap="square">
            <a:spAutoFit/>
          </a:bodyPr>
          <a:lstStyle/>
          <a:p>
            <a:r>
              <a:rPr lang="zh-CN" altLang="en-US" sz="3200" b="1" dirty="0">
                <a:solidFill>
                  <a:srgbClr val="127FB8"/>
                </a:solidFill>
                <a:latin typeface="微软雅黑" panose="020B0503020204020204" pitchFamily="34" charset="-122"/>
                <a:ea typeface="微软雅黑" panose="020B0503020204020204" pitchFamily="34" charset="-122"/>
              </a:rPr>
              <a:t>一、自卑</a:t>
            </a:r>
          </a:p>
          <a:p>
            <a:pPr>
              <a:lnSpc>
                <a:spcPct val="150000"/>
              </a:lnSpc>
            </a:pPr>
            <a:r>
              <a:rPr lang="zh-CN" altLang="en-US" sz="2400" b="1" dirty="0">
                <a:solidFill>
                  <a:srgbClr val="127FB8"/>
                </a:solidFill>
                <a:latin typeface="微软雅黑" panose="020B0503020204020204" pitchFamily="34" charset="-122"/>
                <a:ea typeface="微软雅黑" panose="020B0503020204020204" pitchFamily="34" charset="-122"/>
              </a:rPr>
              <a:t>（一）自卑的概念</a:t>
            </a:r>
            <a:endParaRPr lang="en-US" altLang="zh-CN" sz="2400" b="1" dirty="0">
              <a:solidFill>
                <a:srgbClr val="127FB8"/>
              </a:solidFill>
              <a:latin typeface="微软雅黑" panose="020B0503020204020204" pitchFamily="34" charset="-122"/>
              <a:ea typeface="微软雅黑" panose="020B0503020204020204" pitchFamily="34" charset="-122"/>
            </a:endParaRPr>
          </a:p>
          <a:p>
            <a:pPr indent="623888">
              <a:lnSpc>
                <a:spcPct val="150000"/>
              </a:lnSpc>
            </a:pPr>
            <a:r>
              <a:rPr lang="zh-CN" altLang="en-US" sz="2400" dirty="0">
                <a:latin typeface="微软雅黑" panose="020B0503020204020204" pitchFamily="34" charset="-122"/>
                <a:ea typeface="微软雅黑" panose="020B0503020204020204" pitchFamily="34" charset="-122"/>
              </a:rPr>
              <a:t>自卑是指当心理期待的目标实现不了时，产生的对自己的能力和品质评价过低的心理现象。</a:t>
            </a:r>
            <a:endParaRPr lang="en-US" altLang="zh-CN" sz="2400" dirty="0">
              <a:latin typeface="微软雅黑" panose="020B0503020204020204" pitchFamily="34" charset="-122"/>
              <a:ea typeface="微软雅黑" panose="020B0503020204020204" pitchFamily="34" charset="-122"/>
            </a:endParaRPr>
          </a:p>
          <a:p>
            <a:pPr>
              <a:lnSpc>
                <a:spcPct val="150000"/>
              </a:lnSpc>
            </a:pPr>
            <a:r>
              <a:rPr lang="zh-CN" altLang="en-US" sz="2400" b="1" dirty="0">
                <a:solidFill>
                  <a:srgbClr val="127FB8"/>
                </a:solidFill>
                <a:latin typeface="微软雅黑" panose="020B0503020204020204" pitchFamily="34" charset="-122"/>
                <a:ea typeface="微软雅黑" panose="020B0503020204020204" pitchFamily="34" charset="-122"/>
              </a:rPr>
              <a:t>（二）大学生自卑的特点</a:t>
            </a:r>
            <a:endParaRPr lang="en-US" altLang="zh-CN" sz="2400" b="1" dirty="0">
              <a:solidFill>
                <a:srgbClr val="127FB8"/>
              </a:solidFill>
              <a:latin typeface="微软雅黑" panose="020B0503020204020204" pitchFamily="34" charset="-122"/>
              <a:ea typeface="微软雅黑" panose="020B0503020204020204" pitchFamily="34" charset="-122"/>
            </a:endParaRPr>
          </a:p>
          <a:p>
            <a:pPr indent="623888">
              <a:lnSpc>
                <a:spcPct val="150000"/>
              </a:lnSpc>
            </a:pPr>
            <a:r>
              <a:rPr lang="en-US" altLang="zh-CN" sz="2400" dirty="0">
                <a:latin typeface="微软雅黑" panose="020B0503020204020204" pitchFamily="34" charset="-122"/>
                <a:ea typeface="微软雅黑" panose="020B0503020204020204" pitchFamily="34" charset="-122"/>
              </a:rPr>
              <a:t>1.</a:t>
            </a:r>
            <a:r>
              <a:rPr lang="zh-CN" altLang="en-US" sz="2400" dirty="0">
                <a:latin typeface="微软雅黑" panose="020B0503020204020204" pitchFamily="34" charset="-122"/>
                <a:ea typeface="微软雅黑" panose="020B0503020204020204" pitchFamily="34" charset="-122"/>
              </a:rPr>
              <a:t>性格内向、情感脆弱、体验深刻、多愁善感；</a:t>
            </a:r>
            <a:endParaRPr lang="en-US" altLang="zh-CN" sz="2400" dirty="0">
              <a:latin typeface="微软雅黑" panose="020B0503020204020204" pitchFamily="34" charset="-122"/>
              <a:ea typeface="微软雅黑" panose="020B0503020204020204" pitchFamily="34" charset="-122"/>
            </a:endParaRPr>
          </a:p>
          <a:p>
            <a:pPr indent="623888">
              <a:lnSpc>
                <a:spcPct val="150000"/>
              </a:lnSpc>
            </a:pPr>
            <a:r>
              <a:rPr lang="en-US" altLang="zh-CN" sz="2400" dirty="0">
                <a:latin typeface="微软雅黑" panose="020B0503020204020204" pitchFamily="34" charset="-122"/>
                <a:ea typeface="微软雅黑" panose="020B0503020204020204" pitchFamily="34" charset="-122"/>
              </a:rPr>
              <a:t>2.</a:t>
            </a:r>
            <a:r>
              <a:rPr lang="zh-CN" altLang="en-US" sz="2400" dirty="0">
                <a:latin typeface="微软雅黑" panose="020B0503020204020204" pitchFamily="34" charset="-122"/>
                <a:ea typeface="微软雅黑" panose="020B0503020204020204" pitchFamily="34" charset="-122"/>
              </a:rPr>
              <a:t>常常自惭形秽，觉得自己处处不如别人；</a:t>
            </a:r>
            <a:endParaRPr lang="en-US" altLang="zh-CN" sz="2400" dirty="0">
              <a:latin typeface="微软雅黑" panose="020B0503020204020204" pitchFamily="34" charset="-122"/>
              <a:ea typeface="微软雅黑" panose="020B0503020204020204" pitchFamily="34" charset="-122"/>
            </a:endParaRPr>
          </a:p>
          <a:p>
            <a:pPr indent="623888">
              <a:lnSpc>
                <a:spcPct val="150000"/>
              </a:lnSpc>
            </a:pPr>
            <a:r>
              <a:rPr lang="en-US" altLang="zh-CN" sz="2400" dirty="0">
                <a:latin typeface="微软雅黑" panose="020B0503020204020204" pitchFamily="34" charset="-122"/>
                <a:ea typeface="微软雅黑" panose="020B0503020204020204" pitchFamily="34" charset="-122"/>
              </a:rPr>
              <a:t>3.</a:t>
            </a:r>
            <a:r>
              <a:rPr lang="zh-CN" altLang="en-US" sz="2400" dirty="0">
                <a:latin typeface="微软雅黑" panose="020B0503020204020204" pitchFamily="34" charset="-122"/>
                <a:ea typeface="微软雅黑" panose="020B0503020204020204" pitchFamily="34" charset="-122"/>
              </a:rPr>
              <a:t>总是感到别人看不起自己，又怕受到别人的伤害；</a:t>
            </a:r>
            <a:endParaRPr lang="en-US" altLang="zh-CN" sz="2400" dirty="0">
              <a:latin typeface="微软雅黑" panose="020B0503020204020204" pitchFamily="34" charset="-122"/>
              <a:ea typeface="微软雅黑" panose="020B0503020204020204" pitchFamily="34" charset="-122"/>
            </a:endParaRPr>
          </a:p>
          <a:p>
            <a:pPr indent="623888">
              <a:lnSpc>
                <a:spcPct val="150000"/>
              </a:lnSpc>
            </a:pPr>
            <a:r>
              <a:rPr lang="en-US" altLang="zh-CN" sz="2400" dirty="0">
                <a:latin typeface="微软雅黑" panose="020B0503020204020204" pitchFamily="34" charset="-122"/>
                <a:ea typeface="微软雅黑" panose="020B0503020204020204" pitchFamily="34" charset="-122"/>
              </a:rPr>
              <a:t>4.</a:t>
            </a:r>
            <a:r>
              <a:rPr lang="zh-CN" altLang="en-US" sz="2400" dirty="0">
                <a:latin typeface="微软雅黑" panose="020B0503020204020204" pitchFamily="34" charset="-122"/>
                <a:ea typeface="微软雅黑" panose="020B0503020204020204" pitchFamily="34" charset="-122"/>
              </a:rPr>
              <a:t>他们处事敏感，且比常人感受强烈，经受不起刺激；</a:t>
            </a:r>
            <a:endParaRPr lang="en-US" altLang="zh-CN" sz="2400" dirty="0">
              <a:latin typeface="微软雅黑" panose="020B0503020204020204" pitchFamily="34" charset="-122"/>
              <a:ea typeface="微软雅黑" panose="020B0503020204020204" pitchFamily="34" charset="-122"/>
            </a:endParaRPr>
          </a:p>
          <a:p>
            <a:pPr indent="623888">
              <a:lnSpc>
                <a:spcPct val="150000"/>
              </a:lnSpc>
            </a:pPr>
            <a:r>
              <a:rPr lang="en-US" altLang="zh-CN" sz="2400" dirty="0">
                <a:latin typeface="微软雅黑" panose="020B0503020204020204" pitchFamily="34" charset="-122"/>
                <a:ea typeface="微软雅黑" panose="020B0503020204020204" pitchFamily="34" charset="-122"/>
              </a:rPr>
              <a:t>5.</a:t>
            </a:r>
            <a:r>
              <a:rPr lang="zh-CN" altLang="en-US" sz="2400" dirty="0">
                <a:latin typeface="微软雅黑" panose="020B0503020204020204" pitchFamily="34" charset="-122"/>
                <a:ea typeface="微软雅黑" panose="020B0503020204020204" pitchFamily="34" charset="-122"/>
              </a:rPr>
              <a:t>他们处事多回避，处处退缩，不愿抛头露面，害怕当众出丑。</a:t>
            </a:r>
            <a:endParaRPr lang="en-US" altLang="zh-CN" sz="2800" b="1" dirty="0">
              <a:solidFill>
                <a:srgbClr val="A02795"/>
              </a:solidFill>
              <a:latin typeface="微软雅黑" panose="020B0503020204020204" pitchFamily="34" charset="-122"/>
              <a:ea typeface="微软雅黑" panose="020B0503020204020204" pitchFamily="34" charset="-122"/>
            </a:endParaRPr>
          </a:p>
        </p:txBody>
      </p:sp>
    </p:spTree>
  </p:cSld>
  <p:clrMapOvr>
    <a:masterClrMapping/>
  </p:clrMapOvr>
  <p:transition>
    <p:random/>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TextBox 1"/>
          <p:cNvSpPr txBox="1"/>
          <p:nvPr/>
        </p:nvSpPr>
        <p:spPr>
          <a:xfrm>
            <a:off x="360001" y="720000"/>
            <a:ext cx="11527200" cy="3416320"/>
          </a:xfrm>
          <a:prstGeom prst="rect">
            <a:avLst/>
          </a:prstGeom>
          <a:noFill/>
          <a:ln w="9525">
            <a:noFill/>
          </a:ln>
        </p:spPr>
        <p:txBody>
          <a:bodyPr wrap="square">
            <a:spAutoFit/>
          </a:bodyPr>
          <a:lstStyle/>
          <a:p>
            <a:pPr>
              <a:lnSpc>
                <a:spcPct val="150000"/>
              </a:lnSpc>
            </a:pPr>
            <a:r>
              <a:rPr lang="zh-CN" altLang="en-US" sz="2400" b="1" dirty="0">
                <a:solidFill>
                  <a:srgbClr val="127FB8"/>
                </a:solidFill>
                <a:latin typeface="微软雅黑" panose="020B0503020204020204" pitchFamily="34" charset="-122"/>
                <a:ea typeface="微软雅黑" panose="020B0503020204020204" pitchFamily="34" charset="-122"/>
              </a:rPr>
              <a:t>（三）自卑感产生的原因</a:t>
            </a:r>
            <a:endParaRPr lang="en-US" altLang="zh-CN" sz="2400" b="1" dirty="0">
              <a:solidFill>
                <a:srgbClr val="127FB8"/>
              </a:solidFill>
              <a:latin typeface="微软雅黑" panose="020B0503020204020204" pitchFamily="34" charset="-122"/>
              <a:ea typeface="微软雅黑" panose="020B0503020204020204" pitchFamily="34" charset="-122"/>
            </a:endParaRPr>
          </a:p>
          <a:p>
            <a:pPr indent="623888">
              <a:lnSpc>
                <a:spcPct val="150000"/>
              </a:lnSpc>
            </a:pPr>
            <a:r>
              <a:rPr lang="en-US" altLang="en-US" sz="2400" dirty="0">
                <a:latin typeface="微软雅黑" panose="020B0503020204020204" pitchFamily="34" charset="-122"/>
                <a:ea typeface="微软雅黑" panose="020B0503020204020204" pitchFamily="34" charset="-122"/>
              </a:rPr>
              <a:t>1.</a:t>
            </a:r>
            <a:r>
              <a:rPr lang="zh-CN" altLang="en-US" sz="2400" dirty="0">
                <a:latin typeface="微软雅黑" panose="020B0503020204020204" pitchFamily="34" charset="-122"/>
                <a:ea typeface="微软雅黑" panose="020B0503020204020204" pitchFamily="34" charset="-122"/>
              </a:rPr>
              <a:t>自我认识不足</a:t>
            </a:r>
          </a:p>
          <a:p>
            <a:pPr indent="623888">
              <a:lnSpc>
                <a:spcPct val="150000"/>
              </a:lnSpc>
            </a:pPr>
            <a:r>
              <a:rPr lang="en-US" altLang="en-US" sz="2400" dirty="0">
                <a:latin typeface="微软雅黑" panose="020B0503020204020204" pitchFamily="34" charset="-122"/>
                <a:ea typeface="微软雅黑" panose="020B0503020204020204" pitchFamily="34" charset="-122"/>
              </a:rPr>
              <a:t>2.</a:t>
            </a:r>
            <a:r>
              <a:rPr lang="zh-CN" altLang="en-US" sz="2400" dirty="0">
                <a:latin typeface="微软雅黑" panose="020B0503020204020204" pitchFamily="34" charset="-122"/>
                <a:ea typeface="微软雅黑" panose="020B0503020204020204" pitchFamily="34" charset="-122"/>
              </a:rPr>
              <a:t>家庭经济因素</a:t>
            </a:r>
          </a:p>
          <a:p>
            <a:pPr indent="623888">
              <a:lnSpc>
                <a:spcPct val="150000"/>
              </a:lnSpc>
            </a:pPr>
            <a:r>
              <a:rPr lang="en-US" altLang="en-US" sz="2400" dirty="0">
                <a:latin typeface="微软雅黑" panose="020B0503020204020204" pitchFamily="34" charset="-122"/>
                <a:ea typeface="微软雅黑" panose="020B0503020204020204" pitchFamily="34" charset="-122"/>
              </a:rPr>
              <a:t>3.</a:t>
            </a:r>
            <a:r>
              <a:rPr lang="zh-CN" altLang="en-US" sz="2400" dirty="0">
                <a:latin typeface="微软雅黑" panose="020B0503020204020204" pitchFamily="34" charset="-122"/>
                <a:ea typeface="微软雅黑" panose="020B0503020204020204" pitchFamily="34" charset="-122"/>
              </a:rPr>
              <a:t>社会文化因素</a:t>
            </a:r>
          </a:p>
          <a:p>
            <a:pPr indent="623888">
              <a:lnSpc>
                <a:spcPct val="150000"/>
              </a:lnSpc>
            </a:pPr>
            <a:r>
              <a:rPr lang="en-US" altLang="en-US" sz="2400" dirty="0">
                <a:latin typeface="微软雅黑" panose="020B0503020204020204" pitchFamily="34" charset="-122"/>
                <a:ea typeface="微软雅黑" panose="020B0503020204020204" pitchFamily="34" charset="-122"/>
              </a:rPr>
              <a:t>4.</a:t>
            </a:r>
            <a:r>
              <a:rPr lang="zh-CN" altLang="en-US" sz="2400" dirty="0">
                <a:latin typeface="微软雅黑" panose="020B0503020204020204" pitchFamily="34" charset="-122"/>
                <a:ea typeface="微软雅黑" panose="020B0503020204020204" pitchFamily="34" charset="-122"/>
              </a:rPr>
              <a:t>成长经历</a:t>
            </a:r>
          </a:p>
          <a:p>
            <a:pPr indent="623888">
              <a:lnSpc>
                <a:spcPct val="150000"/>
              </a:lnSpc>
            </a:pPr>
            <a:r>
              <a:rPr lang="en-US" altLang="en-US" sz="2400" dirty="0">
                <a:latin typeface="微软雅黑" panose="020B0503020204020204" pitchFamily="34" charset="-122"/>
                <a:ea typeface="微软雅黑" panose="020B0503020204020204" pitchFamily="34" charset="-122"/>
              </a:rPr>
              <a:t>5.</a:t>
            </a:r>
            <a:r>
              <a:rPr lang="zh-CN" altLang="en-US" sz="2400" dirty="0">
                <a:latin typeface="微软雅黑" panose="020B0503020204020204" pitchFamily="34" charset="-122"/>
                <a:ea typeface="微软雅黑" panose="020B0503020204020204" pitchFamily="34" charset="-122"/>
              </a:rPr>
              <a:t>个人性格特点</a:t>
            </a:r>
          </a:p>
        </p:txBody>
      </p:sp>
    </p:spTree>
  </p:cSld>
  <p:clrMapOvr>
    <a:masterClrMapping/>
  </p:clrMapOvr>
  <p:transition>
    <p:random/>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TextBox 1"/>
          <p:cNvSpPr txBox="1"/>
          <p:nvPr/>
        </p:nvSpPr>
        <p:spPr>
          <a:xfrm>
            <a:off x="360000" y="720000"/>
            <a:ext cx="11498171" cy="2862322"/>
          </a:xfrm>
          <a:prstGeom prst="rect">
            <a:avLst/>
          </a:prstGeom>
          <a:noFill/>
          <a:ln w="9525">
            <a:noFill/>
          </a:ln>
        </p:spPr>
        <p:txBody>
          <a:bodyPr wrap="square">
            <a:spAutoFit/>
          </a:bodyPr>
          <a:lstStyle/>
          <a:p>
            <a:pPr>
              <a:lnSpc>
                <a:spcPct val="150000"/>
              </a:lnSpc>
            </a:pPr>
            <a:r>
              <a:rPr lang="zh-CN" altLang="en-US" sz="2400" b="1" dirty="0">
                <a:solidFill>
                  <a:srgbClr val="127FB8"/>
                </a:solidFill>
                <a:latin typeface="微软雅黑" panose="020B0503020204020204" pitchFamily="34" charset="-122"/>
                <a:ea typeface="微软雅黑" panose="020B0503020204020204" pitchFamily="34" charset="-122"/>
              </a:rPr>
              <a:t>（四）自卑感的调适</a:t>
            </a:r>
            <a:endParaRPr lang="en-US" altLang="zh-CN" sz="2400" b="1" dirty="0">
              <a:solidFill>
                <a:srgbClr val="127FB8"/>
              </a:solidFill>
              <a:latin typeface="微软雅黑" panose="020B0503020204020204" pitchFamily="34" charset="-122"/>
              <a:ea typeface="微软雅黑" panose="020B0503020204020204" pitchFamily="34" charset="-122"/>
            </a:endParaRPr>
          </a:p>
          <a:p>
            <a:pPr indent="623888">
              <a:lnSpc>
                <a:spcPct val="150000"/>
              </a:lnSpc>
            </a:pPr>
            <a:r>
              <a:rPr lang="en-US" altLang="en-US" sz="2400" dirty="0">
                <a:latin typeface="微软雅黑" panose="020B0503020204020204" pitchFamily="34" charset="-122"/>
                <a:ea typeface="微软雅黑" panose="020B0503020204020204" pitchFamily="34" charset="-122"/>
              </a:rPr>
              <a:t>1.</a:t>
            </a:r>
            <a:r>
              <a:rPr lang="zh-CN" altLang="en-US" sz="2400" dirty="0">
                <a:latin typeface="微软雅黑" panose="020B0503020204020204" pitchFamily="34" charset="-122"/>
                <a:ea typeface="微软雅黑" panose="020B0503020204020204" pitchFamily="34" charset="-122"/>
              </a:rPr>
              <a:t>正确认识自己，提高自我评价</a:t>
            </a:r>
          </a:p>
          <a:p>
            <a:pPr indent="623888">
              <a:lnSpc>
                <a:spcPct val="150000"/>
              </a:lnSpc>
            </a:pPr>
            <a:r>
              <a:rPr lang="en-US" altLang="en-US" sz="2400" dirty="0">
                <a:latin typeface="微软雅黑" panose="020B0503020204020204" pitchFamily="34" charset="-122"/>
                <a:ea typeface="微软雅黑" panose="020B0503020204020204" pitchFamily="34" charset="-122"/>
              </a:rPr>
              <a:t>2.</a:t>
            </a:r>
            <a:r>
              <a:rPr lang="zh-CN" altLang="en-US" sz="2400" dirty="0">
                <a:latin typeface="微软雅黑" panose="020B0503020204020204" pitchFamily="34" charset="-122"/>
                <a:ea typeface="微软雅黑" panose="020B0503020204020204" pitchFamily="34" charset="-122"/>
              </a:rPr>
              <a:t>善于自我满足，消除自卑心理</a:t>
            </a:r>
          </a:p>
          <a:p>
            <a:pPr indent="623888">
              <a:lnSpc>
                <a:spcPct val="150000"/>
              </a:lnSpc>
            </a:pPr>
            <a:r>
              <a:rPr lang="en-US" altLang="en-US" sz="2400" dirty="0">
                <a:latin typeface="微软雅黑" panose="020B0503020204020204" pitchFamily="34" charset="-122"/>
                <a:ea typeface="微软雅黑" panose="020B0503020204020204" pitchFamily="34" charset="-122"/>
              </a:rPr>
              <a:t>3.</a:t>
            </a:r>
            <a:r>
              <a:rPr lang="zh-CN" altLang="en-US" sz="2400" dirty="0">
                <a:latin typeface="微软雅黑" panose="020B0503020204020204" pitchFamily="34" charset="-122"/>
                <a:ea typeface="微软雅黑" panose="020B0503020204020204" pitchFamily="34" charset="-122"/>
              </a:rPr>
              <a:t>坦然面对挫折，加强心理平衡</a:t>
            </a:r>
          </a:p>
          <a:p>
            <a:pPr indent="623888">
              <a:lnSpc>
                <a:spcPct val="150000"/>
              </a:lnSpc>
            </a:pPr>
            <a:r>
              <a:rPr lang="en-US" altLang="en-US" sz="2400" dirty="0">
                <a:latin typeface="微软雅黑" panose="020B0503020204020204" pitchFamily="34" charset="-122"/>
                <a:ea typeface="微软雅黑" panose="020B0503020204020204" pitchFamily="34" charset="-122"/>
              </a:rPr>
              <a:t>4.</a:t>
            </a:r>
            <a:r>
              <a:rPr lang="zh-CN" altLang="en-US" sz="2400" dirty="0">
                <a:latin typeface="微软雅黑" panose="020B0503020204020204" pitchFamily="34" charset="-122"/>
                <a:ea typeface="微软雅黑" panose="020B0503020204020204" pitchFamily="34" charset="-122"/>
              </a:rPr>
              <a:t>广泛社会交往，增强生活勇气</a:t>
            </a:r>
          </a:p>
        </p:txBody>
      </p:sp>
    </p:spTree>
  </p:cSld>
  <p:clrMapOvr>
    <a:masterClrMapping/>
  </p:clrMapOvr>
  <p:transition>
    <p:random/>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TextBox 1"/>
          <p:cNvSpPr txBox="1"/>
          <p:nvPr/>
        </p:nvSpPr>
        <p:spPr>
          <a:xfrm>
            <a:off x="360000" y="720000"/>
            <a:ext cx="11701371" cy="5976636"/>
          </a:xfrm>
          <a:prstGeom prst="rect">
            <a:avLst/>
          </a:prstGeom>
          <a:noFill/>
          <a:ln w="9525">
            <a:noFill/>
          </a:ln>
        </p:spPr>
        <p:txBody>
          <a:bodyPr wrap="square">
            <a:spAutoFit/>
          </a:bodyPr>
          <a:lstStyle/>
          <a:p>
            <a:r>
              <a:rPr lang="zh-CN" altLang="en-US" sz="2800" b="1" dirty="0">
                <a:solidFill>
                  <a:srgbClr val="127FB8"/>
                </a:solidFill>
                <a:latin typeface="微软雅黑" panose="020B0503020204020204" pitchFamily="34" charset="-122"/>
                <a:ea typeface="微软雅黑" panose="020B0503020204020204" pitchFamily="34" charset="-122"/>
              </a:rPr>
              <a:t>二、极端内向</a:t>
            </a:r>
          </a:p>
          <a:p>
            <a:pPr>
              <a:lnSpc>
                <a:spcPct val="150000"/>
              </a:lnSpc>
            </a:pPr>
            <a:r>
              <a:rPr lang="zh-CN" altLang="en-US" sz="2400" b="1" dirty="0">
                <a:solidFill>
                  <a:srgbClr val="127FB8"/>
                </a:solidFill>
                <a:latin typeface="微软雅黑" pitchFamily="34" charset="-122"/>
                <a:ea typeface="微软雅黑" pitchFamily="34" charset="-122"/>
              </a:rPr>
              <a:t>（一）极端内向的概念</a:t>
            </a:r>
            <a:endParaRPr lang="en-US" altLang="zh-CN" sz="2400" b="1" dirty="0">
              <a:solidFill>
                <a:srgbClr val="127FB8"/>
              </a:solidFill>
              <a:latin typeface="微软雅黑" pitchFamily="34" charset="-122"/>
              <a:ea typeface="微软雅黑" pitchFamily="34" charset="-122"/>
            </a:endParaRPr>
          </a:p>
          <a:p>
            <a:pPr indent="623888">
              <a:lnSpc>
                <a:spcPct val="150000"/>
              </a:lnSpc>
            </a:pPr>
            <a:r>
              <a:rPr lang="zh-CN" altLang="en-US" sz="2400" dirty="0">
                <a:solidFill>
                  <a:srgbClr val="127FB8"/>
                </a:solidFill>
                <a:latin typeface="微软雅黑" pitchFamily="34" charset="-122"/>
                <a:ea typeface="微软雅黑" pitchFamily="34" charset="-122"/>
              </a:rPr>
              <a:t>极端内向是指内向的程度超过了一定的度形成的心理现象，一般视为正常人格的偏移。</a:t>
            </a:r>
            <a:endParaRPr lang="en-US" altLang="zh-CN" sz="2400" dirty="0">
              <a:solidFill>
                <a:srgbClr val="127FB8"/>
              </a:solidFill>
              <a:latin typeface="微软雅黑" pitchFamily="34" charset="-122"/>
              <a:ea typeface="微软雅黑" pitchFamily="34" charset="-122"/>
            </a:endParaRPr>
          </a:p>
          <a:p>
            <a:pPr>
              <a:lnSpc>
                <a:spcPct val="150000"/>
              </a:lnSpc>
            </a:pPr>
            <a:r>
              <a:rPr lang="zh-CN" altLang="en-US" sz="2400" b="1" dirty="0">
                <a:solidFill>
                  <a:srgbClr val="127FB8"/>
                </a:solidFill>
                <a:latin typeface="微软雅黑" pitchFamily="34" charset="-122"/>
                <a:ea typeface="微软雅黑" pitchFamily="34" charset="-122"/>
              </a:rPr>
              <a:t>（二）极端内向产生的原因</a:t>
            </a:r>
            <a:endParaRPr lang="en-US" altLang="zh-CN" sz="2400" b="1" dirty="0">
              <a:solidFill>
                <a:srgbClr val="127FB8"/>
              </a:solidFill>
              <a:latin typeface="微软雅黑" pitchFamily="34" charset="-122"/>
              <a:ea typeface="微软雅黑" pitchFamily="34" charset="-122"/>
            </a:endParaRPr>
          </a:p>
          <a:p>
            <a:pPr indent="623888">
              <a:lnSpc>
                <a:spcPct val="150000"/>
              </a:lnSpc>
            </a:pPr>
            <a:r>
              <a:rPr lang="en-US" altLang="zh-CN" sz="2400" dirty="0">
                <a:latin typeface="微软雅黑" pitchFamily="34" charset="-122"/>
                <a:ea typeface="微软雅黑" pitchFamily="34" charset="-122"/>
              </a:rPr>
              <a:t>1.</a:t>
            </a:r>
            <a:r>
              <a:rPr lang="zh-CN" altLang="en-US" sz="2400" dirty="0">
                <a:latin typeface="微软雅黑" pitchFamily="34" charset="-122"/>
                <a:ea typeface="微软雅黑" pitchFamily="34" charset="-122"/>
              </a:rPr>
              <a:t>沉默寡言，消极悲观，难以适应新的生活环境；</a:t>
            </a:r>
            <a:endParaRPr lang="en-US" altLang="zh-CN" sz="2400" dirty="0">
              <a:latin typeface="微软雅黑" pitchFamily="34" charset="-122"/>
              <a:ea typeface="微软雅黑" pitchFamily="34" charset="-122"/>
            </a:endParaRPr>
          </a:p>
          <a:p>
            <a:pPr indent="623888">
              <a:lnSpc>
                <a:spcPct val="150000"/>
              </a:lnSpc>
            </a:pPr>
            <a:r>
              <a:rPr lang="en-US" altLang="zh-CN" sz="2400" dirty="0">
                <a:latin typeface="微软雅黑" pitchFamily="34" charset="-122"/>
                <a:ea typeface="微软雅黑" pitchFamily="34" charset="-122"/>
              </a:rPr>
              <a:t>2.</a:t>
            </a:r>
            <a:r>
              <a:rPr lang="zh-CN" altLang="en-US" sz="2400" dirty="0">
                <a:latin typeface="微软雅黑" pitchFamily="34" charset="-122"/>
                <a:ea typeface="微软雅黑" pitchFamily="34" charset="-122"/>
              </a:rPr>
              <a:t>敏感多疑，不喜欢参加集体活动；</a:t>
            </a:r>
            <a:endParaRPr lang="en-US" altLang="zh-CN" sz="2400" dirty="0">
              <a:latin typeface="微软雅黑" pitchFamily="34" charset="-122"/>
              <a:ea typeface="微软雅黑" pitchFamily="34" charset="-122"/>
            </a:endParaRPr>
          </a:p>
          <a:p>
            <a:pPr indent="623888">
              <a:lnSpc>
                <a:spcPct val="150000"/>
              </a:lnSpc>
            </a:pPr>
            <a:r>
              <a:rPr lang="en-US" altLang="zh-CN" sz="2400" dirty="0">
                <a:latin typeface="微软雅黑" pitchFamily="34" charset="-122"/>
                <a:ea typeface="微软雅黑" pitchFamily="34" charset="-122"/>
              </a:rPr>
              <a:t>3.</a:t>
            </a:r>
            <a:r>
              <a:rPr lang="zh-CN" altLang="en-US" sz="2400" dirty="0">
                <a:latin typeface="微软雅黑" pitchFamily="34" charset="-122"/>
                <a:ea typeface="微软雅黑" pitchFamily="34" charset="-122"/>
              </a:rPr>
              <a:t>情感脆弱，自卑感强，不能面对挫折、困难和失败；</a:t>
            </a:r>
            <a:endParaRPr lang="en-US" altLang="zh-CN" sz="2400" dirty="0">
              <a:latin typeface="微软雅黑" pitchFamily="34" charset="-122"/>
              <a:ea typeface="微软雅黑" pitchFamily="34" charset="-122"/>
            </a:endParaRPr>
          </a:p>
          <a:p>
            <a:pPr indent="623888">
              <a:lnSpc>
                <a:spcPct val="150000"/>
              </a:lnSpc>
            </a:pPr>
            <a:r>
              <a:rPr lang="en-US" altLang="zh-CN" sz="2400" dirty="0">
                <a:latin typeface="微软雅黑" pitchFamily="34" charset="-122"/>
                <a:ea typeface="微软雅黑" pitchFamily="34" charset="-122"/>
              </a:rPr>
              <a:t>4.</a:t>
            </a:r>
            <a:r>
              <a:rPr lang="zh-CN" altLang="en-US" sz="2400" dirty="0">
                <a:latin typeface="微软雅黑" pitchFamily="34" charset="-122"/>
                <a:ea typeface="微软雅黑" pitchFamily="34" charset="-122"/>
              </a:rPr>
              <a:t>紧张抑郁，不善言辞。</a:t>
            </a:r>
          </a:p>
          <a:p>
            <a:pPr>
              <a:lnSpc>
                <a:spcPct val="150000"/>
              </a:lnSpc>
            </a:pPr>
            <a:endParaRPr lang="en-US" altLang="zh-CN" sz="2400" b="1" dirty="0">
              <a:solidFill>
                <a:srgbClr val="A02795"/>
              </a:solidFill>
              <a:latin typeface="微软雅黑" panose="020B0503020204020204" pitchFamily="34" charset="-122"/>
              <a:ea typeface="微软雅黑" panose="020B0503020204020204" pitchFamily="34" charset="-122"/>
            </a:endParaRPr>
          </a:p>
          <a:p>
            <a:pPr>
              <a:lnSpc>
                <a:spcPct val="150000"/>
              </a:lnSpc>
            </a:pPr>
            <a:endParaRPr lang="zh-CN" altLang="en-US" sz="2400" dirty="0">
              <a:latin typeface="宋体" panose="02010600030101010101" pitchFamily="2" charset="-122"/>
              <a:ea typeface="宋体" panose="02010600030101010101" pitchFamily="2" charset="-122"/>
            </a:endParaRPr>
          </a:p>
        </p:txBody>
      </p:sp>
    </p:spTree>
  </p:cSld>
  <p:clrMapOvr>
    <a:masterClrMapping/>
  </p:clrMapOvr>
  <p:transition>
    <p:random/>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TextBox 1"/>
          <p:cNvSpPr txBox="1"/>
          <p:nvPr/>
        </p:nvSpPr>
        <p:spPr>
          <a:xfrm>
            <a:off x="360000" y="720000"/>
            <a:ext cx="11541714" cy="3883755"/>
          </a:xfrm>
          <a:prstGeom prst="rect">
            <a:avLst/>
          </a:prstGeom>
          <a:noFill/>
          <a:ln w="9525">
            <a:noFill/>
          </a:ln>
        </p:spPr>
        <p:txBody>
          <a:bodyPr wrap="square">
            <a:spAutoFit/>
          </a:bodyPr>
          <a:lstStyle/>
          <a:p>
            <a:pPr>
              <a:lnSpc>
                <a:spcPct val="150000"/>
              </a:lnSpc>
            </a:pPr>
            <a:r>
              <a:rPr lang="zh-CN" altLang="en-US" sz="2400" b="1" dirty="0">
                <a:solidFill>
                  <a:srgbClr val="127FB8"/>
                </a:solidFill>
                <a:latin typeface="微软雅黑" panose="020B0503020204020204" pitchFamily="34" charset="-122"/>
                <a:ea typeface="微软雅黑" panose="020B0503020204020204" pitchFamily="34" charset="-122"/>
              </a:rPr>
              <a:t>（三）极端内向的调适</a:t>
            </a:r>
            <a:endParaRPr lang="en-US" altLang="zh-CN" sz="2400" b="1" dirty="0">
              <a:solidFill>
                <a:srgbClr val="127FB8"/>
              </a:solidFill>
              <a:latin typeface="微软雅黑" panose="020B0503020204020204" pitchFamily="34" charset="-122"/>
              <a:ea typeface="微软雅黑" panose="020B0503020204020204" pitchFamily="34" charset="-122"/>
            </a:endParaRPr>
          </a:p>
          <a:p>
            <a:pPr indent="623888">
              <a:lnSpc>
                <a:spcPct val="150000"/>
              </a:lnSpc>
            </a:pPr>
            <a:r>
              <a:rPr lang="en-US" altLang="en-US" sz="2400" dirty="0">
                <a:latin typeface="微软雅黑" panose="020B0503020204020204" pitchFamily="34" charset="-122"/>
                <a:ea typeface="微软雅黑" panose="020B0503020204020204" pitchFamily="34" charset="-122"/>
              </a:rPr>
              <a:t>1.</a:t>
            </a:r>
            <a:r>
              <a:rPr lang="zh-CN" altLang="en-US" sz="2400" dirty="0">
                <a:latin typeface="微软雅黑" panose="020B0503020204020204" pitchFamily="34" charset="-122"/>
                <a:ea typeface="微软雅黑" panose="020B0503020204020204" pitchFamily="34" charset="-122"/>
              </a:rPr>
              <a:t>循序渐进，逐渐调整</a:t>
            </a:r>
          </a:p>
          <a:p>
            <a:pPr indent="623888">
              <a:lnSpc>
                <a:spcPct val="150000"/>
              </a:lnSpc>
            </a:pPr>
            <a:r>
              <a:rPr lang="en-US" altLang="en-US" sz="2400" dirty="0">
                <a:latin typeface="微软雅黑" panose="020B0503020204020204" pitchFamily="34" charset="-122"/>
                <a:ea typeface="微软雅黑" panose="020B0503020204020204" pitchFamily="34" charset="-122"/>
              </a:rPr>
              <a:t>2.</a:t>
            </a:r>
            <a:r>
              <a:rPr lang="zh-CN" altLang="en-US" sz="2400" dirty="0">
                <a:latin typeface="微软雅黑" panose="020B0503020204020204" pitchFamily="34" charset="-122"/>
                <a:ea typeface="微软雅黑" panose="020B0503020204020204" pitchFamily="34" charset="-122"/>
              </a:rPr>
              <a:t>正视自身不足</a:t>
            </a:r>
            <a:r>
              <a:rPr lang="en-US" altLang="en-US" sz="2400" dirty="0">
                <a:latin typeface="微软雅黑" panose="020B0503020204020204" pitchFamily="34" charset="-122"/>
                <a:ea typeface="微软雅黑" panose="020B0503020204020204" pitchFamily="34" charset="-122"/>
              </a:rPr>
              <a:t>  </a:t>
            </a:r>
            <a:endParaRPr lang="zh-CN" altLang="en-US" sz="2400" dirty="0">
              <a:latin typeface="微软雅黑" panose="020B0503020204020204" pitchFamily="34" charset="-122"/>
              <a:ea typeface="微软雅黑" panose="020B0503020204020204" pitchFamily="34" charset="-122"/>
            </a:endParaRPr>
          </a:p>
          <a:p>
            <a:pPr indent="623888">
              <a:lnSpc>
                <a:spcPct val="150000"/>
              </a:lnSpc>
            </a:pPr>
            <a:r>
              <a:rPr lang="en-US" altLang="en-US" sz="2400" dirty="0">
                <a:latin typeface="微软雅黑" panose="020B0503020204020204" pitchFamily="34" charset="-122"/>
                <a:ea typeface="微软雅黑" panose="020B0503020204020204" pitchFamily="34" charset="-122"/>
              </a:rPr>
              <a:t>3.</a:t>
            </a:r>
            <a:r>
              <a:rPr lang="zh-CN" altLang="en-US" sz="2400" dirty="0">
                <a:latin typeface="微软雅黑" panose="020B0503020204020204" pitchFamily="34" charset="-122"/>
                <a:ea typeface="微软雅黑" panose="020B0503020204020204" pitchFamily="34" charset="-122"/>
              </a:rPr>
              <a:t>积极培养兴趣</a:t>
            </a:r>
          </a:p>
          <a:p>
            <a:pPr>
              <a:lnSpc>
                <a:spcPct val="150000"/>
              </a:lnSpc>
            </a:pPr>
            <a:r>
              <a:rPr lang="en-US" altLang="en-US" sz="2400" dirty="0">
                <a:latin typeface="微软雅黑" panose="020B0503020204020204" pitchFamily="34" charset="-122"/>
                <a:ea typeface="微软雅黑" panose="020B0503020204020204" pitchFamily="34" charset="-122"/>
              </a:rPr>
              <a:t> </a:t>
            </a:r>
            <a:endParaRPr lang="zh-CN" altLang="en-US" sz="2400" dirty="0">
              <a:latin typeface="微软雅黑" panose="020B0503020204020204" pitchFamily="34" charset="-122"/>
              <a:ea typeface="微软雅黑" panose="020B0503020204020204" pitchFamily="34" charset="-122"/>
            </a:endParaRPr>
          </a:p>
          <a:p>
            <a:pPr>
              <a:lnSpc>
                <a:spcPct val="150000"/>
              </a:lnSpc>
            </a:pPr>
            <a:endParaRPr lang="en-US" altLang="zh-CN" sz="2400" b="1" dirty="0">
              <a:solidFill>
                <a:srgbClr val="A02795"/>
              </a:solidFill>
              <a:latin typeface="微软雅黑" panose="020B0503020204020204" pitchFamily="34" charset="-122"/>
              <a:ea typeface="微软雅黑" panose="020B0503020204020204" pitchFamily="34" charset="-122"/>
            </a:endParaRPr>
          </a:p>
          <a:p>
            <a:pPr>
              <a:lnSpc>
                <a:spcPct val="150000"/>
              </a:lnSpc>
            </a:pPr>
            <a:endParaRPr lang="zh-CN" altLang="en-US" sz="2400" dirty="0">
              <a:latin typeface="宋体" panose="02010600030101010101" pitchFamily="2" charset="-122"/>
              <a:ea typeface="宋体" panose="02010600030101010101" pitchFamily="2" charset="-122"/>
            </a:endParaRPr>
          </a:p>
        </p:txBody>
      </p:sp>
    </p:spTree>
  </p:cSld>
  <p:clrMapOvr>
    <a:masterClrMapping/>
  </p:clrMapOvr>
  <p:transition>
    <p:random/>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TextBox 1"/>
          <p:cNvSpPr txBox="1"/>
          <p:nvPr/>
        </p:nvSpPr>
        <p:spPr>
          <a:xfrm>
            <a:off x="360000" y="720000"/>
            <a:ext cx="11483657" cy="5807891"/>
          </a:xfrm>
          <a:prstGeom prst="rect">
            <a:avLst/>
          </a:prstGeom>
          <a:noFill/>
          <a:ln w="9525">
            <a:noFill/>
          </a:ln>
        </p:spPr>
        <p:txBody>
          <a:bodyPr wrap="square">
            <a:spAutoFit/>
          </a:bodyPr>
          <a:lstStyle/>
          <a:p>
            <a:pPr>
              <a:lnSpc>
                <a:spcPct val="150000"/>
              </a:lnSpc>
            </a:pPr>
            <a:r>
              <a:rPr lang="zh-CN" altLang="en-US" sz="2800" b="1" dirty="0">
                <a:solidFill>
                  <a:srgbClr val="127FB8"/>
                </a:solidFill>
                <a:latin typeface="微软雅黑" panose="020B0503020204020204" pitchFamily="34" charset="-122"/>
                <a:ea typeface="微软雅黑" panose="020B0503020204020204" pitchFamily="34" charset="-122"/>
              </a:rPr>
              <a:t>三、自我中心</a:t>
            </a:r>
          </a:p>
          <a:p>
            <a:pPr>
              <a:lnSpc>
                <a:spcPct val="150000"/>
              </a:lnSpc>
            </a:pPr>
            <a:r>
              <a:rPr lang="zh-CN" altLang="en-US" sz="2400" b="1" dirty="0">
                <a:solidFill>
                  <a:srgbClr val="127FB8"/>
                </a:solidFill>
                <a:latin typeface="微软雅黑" panose="020B0503020204020204" pitchFamily="34" charset="-122"/>
                <a:ea typeface="微软雅黑" panose="020B0503020204020204" pitchFamily="34" charset="-122"/>
              </a:rPr>
              <a:t>（一）自我中心的概念</a:t>
            </a:r>
            <a:endParaRPr lang="en-US" altLang="zh-CN" sz="2400" b="1" dirty="0">
              <a:solidFill>
                <a:srgbClr val="127FB8"/>
              </a:solidFill>
              <a:latin typeface="微软雅黑" panose="020B0503020204020204" pitchFamily="34" charset="-122"/>
              <a:ea typeface="微软雅黑" panose="020B0503020204020204" pitchFamily="34" charset="-122"/>
            </a:endParaRPr>
          </a:p>
          <a:p>
            <a:pPr indent="623888">
              <a:lnSpc>
                <a:spcPct val="150000"/>
              </a:lnSpc>
            </a:pPr>
            <a:r>
              <a:rPr lang="zh-CN" altLang="en-US" sz="2400" dirty="0">
                <a:latin typeface="微软雅黑" panose="020B0503020204020204" pitchFamily="34" charset="-122"/>
                <a:ea typeface="微软雅黑" panose="020B0503020204020204" pitchFamily="34" charset="-122"/>
              </a:rPr>
              <a:t>自我中心是指在思考问题时从自我的观点出发，不能从他人的立场考虑问题，而且错误地以为自己的观点就是别人的观点。</a:t>
            </a:r>
            <a:endParaRPr lang="en-US" altLang="zh-CN" sz="2400" dirty="0">
              <a:latin typeface="微软雅黑" panose="020B0503020204020204" pitchFamily="34" charset="-122"/>
              <a:ea typeface="微软雅黑" panose="020B0503020204020204" pitchFamily="34" charset="-122"/>
            </a:endParaRPr>
          </a:p>
          <a:p>
            <a:pPr>
              <a:lnSpc>
                <a:spcPct val="150000"/>
              </a:lnSpc>
            </a:pPr>
            <a:r>
              <a:rPr lang="zh-CN" altLang="en-US" sz="2400" b="1" dirty="0">
                <a:solidFill>
                  <a:srgbClr val="127FB8"/>
                </a:solidFill>
                <a:latin typeface="微软雅黑" panose="020B0503020204020204" pitchFamily="34" charset="-122"/>
                <a:ea typeface="微软雅黑" panose="020B0503020204020204" pitchFamily="34" charset="-122"/>
              </a:rPr>
              <a:t>（二）大学生自我中心的表现</a:t>
            </a:r>
            <a:endParaRPr lang="en-US" altLang="zh-CN" sz="2400" b="1" dirty="0">
              <a:solidFill>
                <a:srgbClr val="127FB8"/>
              </a:solidFill>
              <a:latin typeface="微软雅黑" panose="020B0503020204020204" pitchFamily="34" charset="-122"/>
              <a:ea typeface="微软雅黑" panose="020B0503020204020204" pitchFamily="34" charset="-122"/>
            </a:endParaRPr>
          </a:p>
          <a:p>
            <a:pPr indent="623888">
              <a:lnSpc>
                <a:spcPct val="150000"/>
              </a:lnSpc>
            </a:pPr>
            <a:r>
              <a:rPr lang="en-US" altLang="zh-CN" sz="2400" dirty="0">
                <a:latin typeface="微软雅黑" panose="020B0503020204020204" pitchFamily="34" charset="-122"/>
                <a:ea typeface="微软雅黑" panose="020B0503020204020204" pitchFamily="34" charset="-122"/>
              </a:rPr>
              <a:t>1.</a:t>
            </a:r>
            <a:r>
              <a:rPr lang="zh-CN" altLang="en-US" sz="2400" dirty="0">
                <a:latin typeface="微软雅黑" panose="020B0503020204020204" pitchFamily="34" charset="-122"/>
                <a:ea typeface="微软雅黑" panose="020B0503020204020204" pitchFamily="34" charset="-122"/>
              </a:rPr>
              <a:t>固执己见、唯我独尊；</a:t>
            </a:r>
            <a:endParaRPr lang="en-US" altLang="zh-CN" sz="2400" dirty="0">
              <a:latin typeface="微软雅黑" panose="020B0503020204020204" pitchFamily="34" charset="-122"/>
              <a:ea typeface="微软雅黑" panose="020B0503020204020204" pitchFamily="34" charset="-122"/>
            </a:endParaRPr>
          </a:p>
          <a:p>
            <a:pPr indent="623888">
              <a:lnSpc>
                <a:spcPct val="150000"/>
              </a:lnSpc>
            </a:pPr>
            <a:r>
              <a:rPr lang="en-US" altLang="zh-CN" sz="2400" dirty="0">
                <a:latin typeface="微软雅黑" panose="020B0503020204020204" pitchFamily="34" charset="-122"/>
                <a:ea typeface="微软雅黑" panose="020B0503020204020204" pitchFamily="34" charset="-122"/>
              </a:rPr>
              <a:t>2.</a:t>
            </a:r>
            <a:r>
              <a:rPr lang="zh-CN" altLang="en-US" sz="2400" dirty="0">
                <a:latin typeface="微软雅黑" panose="020B0503020204020204" pitchFamily="34" charset="-122"/>
                <a:ea typeface="微软雅黑" panose="020B0503020204020204" pitchFamily="34" charset="-122"/>
              </a:rPr>
              <a:t>少关心别人，与他人关系疏远；</a:t>
            </a:r>
            <a:endParaRPr lang="en-US" altLang="zh-CN" sz="2400" dirty="0">
              <a:latin typeface="微软雅黑" panose="020B0503020204020204" pitchFamily="34" charset="-122"/>
              <a:ea typeface="微软雅黑" panose="020B0503020204020204" pitchFamily="34" charset="-122"/>
            </a:endParaRPr>
          </a:p>
          <a:p>
            <a:pPr indent="623888">
              <a:lnSpc>
                <a:spcPct val="150000"/>
              </a:lnSpc>
            </a:pPr>
            <a:r>
              <a:rPr lang="en-US" altLang="zh-CN" sz="2400" dirty="0">
                <a:latin typeface="微软雅黑" panose="020B0503020204020204" pitchFamily="34" charset="-122"/>
                <a:ea typeface="微软雅黑" panose="020B0503020204020204" pitchFamily="34" charset="-122"/>
              </a:rPr>
              <a:t>3.</a:t>
            </a:r>
            <a:r>
              <a:rPr lang="zh-CN" altLang="en-US" sz="2400" dirty="0">
                <a:latin typeface="微软雅黑" panose="020B0503020204020204" pitchFamily="34" charset="-122"/>
                <a:ea typeface="微软雅黑" panose="020B0503020204020204" pitchFamily="34" charset="-122"/>
              </a:rPr>
              <a:t>自尊心过强，过度防卫，有明显的嫉妒心理。</a:t>
            </a:r>
            <a:endParaRPr lang="en-US" altLang="zh-CN" sz="2400" dirty="0">
              <a:latin typeface="微软雅黑" panose="020B0503020204020204" pitchFamily="34" charset="-122"/>
              <a:ea typeface="微软雅黑" panose="020B0503020204020204" pitchFamily="34" charset="-122"/>
            </a:endParaRPr>
          </a:p>
          <a:p>
            <a:pPr>
              <a:lnSpc>
                <a:spcPct val="150000"/>
              </a:lnSpc>
            </a:pPr>
            <a:endParaRPr lang="en-US" altLang="zh-CN" sz="2400" b="1" dirty="0">
              <a:solidFill>
                <a:srgbClr val="A02795"/>
              </a:solidFill>
              <a:latin typeface="微软雅黑" panose="020B0503020204020204" pitchFamily="34" charset="-122"/>
              <a:ea typeface="微软雅黑" panose="020B0503020204020204" pitchFamily="34" charset="-122"/>
            </a:endParaRPr>
          </a:p>
          <a:p>
            <a:pPr>
              <a:lnSpc>
                <a:spcPct val="150000"/>
              </a:lnSpc>
            </a:pPr>
            <a:endParaRPr lang="zh-CN" altLang="en-US" sz="2400" dirty="0">
              <a:latin typeface="宋体" panose="02010600030101010101" pitchFamily="2" charset="-122"/>
              <a:ea typeface="宋体" panose="02010600030101010101" pitchFamily="2" charset="-122"/>
            </a:endParaRPr>
          </a:p>
        </p:txBody>
      </p:sp>
    </p:spTree>
  </p:cSld>
  <p:clrMapOvr>
    <a:masterClrMapping/>
  </p:clrMapOvr>
  <p:transition>
    <p:random/>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TextBox 1"/>
          <p:cNvSpPr txBox="1"/>
          <p:nvPr/>
        </p:nvSpPr>
        <p:spPr>
          <a:xfrm>
            <a:off x="360000" y="720000"/>
            <a:ext cx="11541714" cy="5170646"/>
          </a:xfrm>
          <a:prstGeom prst="rect">
            <a:avLst/>
          </a:prstGeom>
          <a:noFill/>
          <a:ln w="9525">
            <a:noFill/>
          </a:ln>
        </p:spPr>
        <p:txBody>
          <a:bodyPr wrap="square">
            <a:spAutoFit/>
          </a:bodyPr>
          <a:lstStyle/>
          <a:p>
            <a:pPr>
              <a:lnSpc>
                <a:spcPct val="150000"/>
              </a:lnSpc>
            </a:pPr>
            <a:r>
              <a:rPr lang="zh-CN" altLang="en-US" sz="2400" b="1" dirty="0">
                <a:solidFill>
                  <a:srgbClr val="127FB8"/>
                </a:solidFill>
                <a:latin typeface="微软雅黑" pitchFamily="34" charset="-122"/>
                <a:ea typeface="微软雅黑" pitchFamily="34" charset="-122"/>
              </a:rPr>
              <a:t>（三）自我中心的调适</a:t>
            </a:r>
            <a:endParaRPr lang="en-US" altLang="zh-CN" sz="2400" b="1" dirty="0">
              <a:solidFill>
                <a:srgbClr val="127FB8"/>
              </a:solidFill>
              <a:latin typeface="微软雅黑" pitchFamily="34" charset="-122"/>
              <a:ea typeface="微软雅黑" pitchFamily="34" charset="-122"/>
            </a:endParaRPr>
          </a:p>
          <a:p>
            <a:pPr indent="623888">
              <a:lnSpc>
                <a:spcPct val="150000"/>
              </a:lnSpc>
            </a:pPr>
            <a:r>
              <a:rPr lang="en-US" altLang="en-US" sz="2400" dirty="0">
                <a:latin typeface="微软雅黑" pitchFamily="34" charset="-122"/>
                <a:ea typeface="微软雅黑" pitchFamily="34" charset="-122"/>
              </a:rPr>
              <a:t>1.</a:t>
            </a:r>
            <a:r>
              <a:rPr lang="zh-CN" altLang="en-US" sz="2400" dirty="0">
                <a:latin typeface="微软雅黑" pitchFamily="34" charset="-122"/>
                <a:ea typeface="微软雅黑" pitchFamily="34" charset="-122"/>
              </a:rPr>
              <a:t>树立健康的人生观，自觉地将自己、他人和集体结合起来，走出自己的小天地；</a:t>
            </a:r>
          </a:p>
          <a:p>
            <a:pPr indent="623888">
              <a:lnSpc>
                <a:spcPct val="150000"/>
              </a:lnSpc>
            </a:pPr>
            <a:r>
              <a:rPr lang="en-US" altLang="en-US" sz="2400" dirty="0">
                <a:latin typeface="微软雅黑" pitchFamily="34" charset="-122"/>
                <a:ea typeface="微软雅黑" pitchFamily="34" charset="-122"/>
              </a:rPr>
              <a:t>2.</a:t>
            </a:r>
            <a:r>
              <a:rPr lang="zh-CN" altLang="en-US" sz="2400" dirty="0">
                <a:latin typeface="微软雅黑" pitchFamily="34" charset="-122"/>
                <a:ea typeface="微软雅黑" pitchFamily="34" charset="-122"/>
              </a:rPr>
              <a:t>恰当地评价自己，既不低估也不高估，既不妄自菲薄，也不自高自大；</a:t>
            </a:r>
          </a:p>
          <a:p>
            <a:pPr indent="623888">
              <a:lnSpc>
                <a:spcPct val="150000"/>
              </a:lnSpc>
            </a:pPr>
            <a:r>
              <a:rPr lang="en-US" altLang="en-US" sz="2400" dirty="0">
                <a:latin typeface="微软雅黑" pitchFamily="34" charset="-122"/>
                <a:ea typeface="微软雅黑" pitchFamily="34" charset="-122"/>
              </a:rPr>
              <a:t>3.</a:t>
            </a:r>
            <a:r>
              <a:rPr lang="zh-CN" altLang="en-US" sz="2400" dirty="0">
                <a:latin typeface="微软雅黑" pitchFamily="34" charset="-122"/>
                <a:ea typeface="微软雅黑" pitchFamily="34" charset="-122"/>
              </a:rPr>
              <a:t>尊重他人，获得友谊；</a:t>
            </a:r>
          </a:p>
          <a:p>
            <a:pPr indent="623888">
              <a:lnSpc>
                <a:spcPct val="150000"/>
              </a:lnSpc>
            </a:pPr>
            <a:r>
              <a:rPr lang="en-US" altLang="en-US" sz="2400" dirty="0">
                <a:latin typeface="微软雅黑" pitchFamily="34" charset="-122"/>
                <a:ea typeface="微软雅黑" pitchFamily="34" charset="-122"/>
              </a:rPr>
              <a:t>4.</a:t>
            </a:r>
            <a:r>
              <a:rPr lang="zh-CN" altLang="en-US" sz="2400" dirty="0">
                <a:latin typeface="微软雅黑" pitchFamily="34" charset="-122"/>
                <a:ea typeface="微软雅黑" pitchFamily="34" charset="-122"/>
              </a:rPr>
              <a:t>设身处地地从他人的角度思考问题，将心比心，真诚地关爱他人，从而做到</a:t>
            </a:r>
            <a:r>
              <a:rPr lang="en-US" altLang="en-US" sz="2400" dirty="0">
                <a:latin typeface="微软雅黑" pitchFamily="34" charset="-122"/>
                <a:ea typeface="微软雅黑" pitchFamily="34" charset="-122"/>
              </a:rPr>
              <a:t>“</a:t>
            </a:r>
            <a:r>
              <a:rPr lang="zh-CN" altLang="en-US" sz="2400" dirty="0">
                <a:latin typeface="微软雅黑" pitchFamily="34" charset="-122"/>
                <a:ea typeface="微软雅黑" pitchFamily="34" charset="-122"/>
              </a:rPr>
              <a:t>我爱人人，人人爱我</a:t>
            </a:r>
            <a:r>
              <a:rPr lang="en-US" altLang="en-US" sz="2400" dirty="0">
                <a:latin typeface="微软雅黑" pitchFamily="34" charset="-122"/>
                <a:ea typeface="微软雅黑" pitchFamily="34" charset="-122"/>
              </a:rPr>
              <a:t>”</a:t>
            </a:r>
            <a:r>
              <a:rPr lang="zh-CN" altLang="en-US" sz="2400" dirty="0">
                <a:latin typeface="微软雅黑" pitchFamily="34" charset="-122"/>
                <a:ea typeface="微软雅黑" pitchFamily="34" charset="-122"/>
              </a:rPr>
              <a:t>。</a:t>
            </a:r>
          </a:p>
          <a:p>
            <a:pPr>
              <a:lnSpc>
                <a:spcPct val="150000"/>
              </a:lnSpc>
            </a:pPr>
            <a:r>
              <a:rPr lang="en-US" sz="2400" dirty="0">
                <a:latin typeface="微软雅黑" pitchFamily="34" charset="-122"/>
                <a:ea typeface="微软雅黑" pitchFamily="34" charset="-122"/>
              </a:rPr>
              <a:t> </a:t>
            </a:r>
            <a:endParaRPr lang="zh-CN" altLang="en-US" sz="2400" dirty="0">
              <a:latin typeface="微软雅黑" pitchFamily="34" charset="-122"/>
              <a:ea typeface="微软雅黑" pitchFamily="34" charset="-122"/>
            </a:endParaRPr>
          </a:p>
          <a:p>
            <a:pPr>
              <a:lnSpc>
                <a:spcPct val="150000"/>
              </a:lnSpc>
            </a:pPr>
            <a:endParaRPr lang="en-US" altLang="zh-CN" sz="2400" b="1" dirty="0">
              <a:solidFill>
                <a:srgbClr val="A02795"/>
              </a:solidFill>
              <a:latin typeface="微软雅黑" pitchFamily="34" charset="-122"/>
              <a:ea typeface="微软雅黑" pitchFamily="34" charset="-122"/>
            </a:endParaRPr>
          </a:p>
          <a:p>
            <a:pPr>
              <a:lnSpc>
                <a:spcPct val="150000"/>
              </a:lnSpc>
            </a:pPr>
            <a:endParaRPr lang="zh-CN" altLang="en-US" sz="2400" dirty="0">
              <a:latin typeface="微软雅黑" pitchFamily="34" charset="-122"/>
              <a:ea typeface="微软雅黑" pitchFamily="34" charset="-122"/>
            </a:endParaRPr>
          </a:p>
        </p:txBody>
      </p:sp>
    </p:spTree>
  </p:cSld>
  <p:clrMapOvr>
    <a:masterClrMapping/>
  </p:clrMapOvr>
  <p:transition>
    <p:random/>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TextBox 1"/>
          <p:cNvSpPr txBox="1"/>
          <p:nvPr/>
        </p:nvSpPr>
        <p:spPr>
          <a:xfrm>
            <a:off x="360000" y="720000"/>
            <a:ext cx="11614286" cy="5724644"/>
          </a:xfrm>
          <a:prstGeom prst="rect">
            <a:avLst/>
          </a:prstGeom>
          <a:noFill/>
          <a:ln w="9525">
            <a:noFill/>
          </a:ln>
        </p:spPr>
        <p:txBody>
          <a:bodyPr wrap="square">
            <a:spAutoFit/>
          </a:bodyPr>
          <a:lstStyle/>
          <a:p>
            <a:pPr>
              <a:lnSpc>
                <a:spcPct val="150000"/>
              </a:lnSpc>
            </a:pPr>
            <a:r>
              <a:rPr lang="zh-CN" altLang="en-US" sz="2800" b="1" dirty="0">
                <a:solidFill>
                  <a:srgbClr val="127FB8"/>
                </a:solidFill>
                <a:latin typeface="微软雅黑" panose="020B0503020204020204" pitchFamily="34" charset="-122"/>
                <a:ea typeface="微软雅黑" panose="020B0503020204020204" pitchFamily="34" charset="-122"/>
              </a:rPr>
              <a:t>四、冷漠</a:t>
            </a:r>
          </a:p>
          <a:p>
            <a:pPr>
              <a:lnSpc>
                <a:spcPct val="150000"/>
              </a:lnSpc>
            </a:pPr>
            <a:r>
              <a:rPr lang="zh-CN" altLang="en-US" sz="2400" b="1" dirty="0">
                <a:solidFill>
                  <a:srgbClr val="127FB8"/>
                </a:solidFill>
                <a:latin typeface="微软雅黑" panose="020B0503020204020204" pitchFamily="34" charset="-122"/>
                <a:ea typeface="微软雅黑" panose="020B0503020204020204" pitchFamily="34" charset="-122"/>
              </a:rPr>
              <a:t>（一）冷漠的概念</a:t>
            </a:r>
            <a:endParaRPr lang="en-US" altLang="zh-CN" sz="2400" b="1" dirty="0">
              <a:solidFill>
                <a:srgbClr val="127FB8"/>
              </a:solidFill>
              <a:latin typeface="微软雅黑" panose="020B0503020204020204" pitchFamily="34" charset="-122"/>
              <a:ea typeface="微软雅黑" panose="020B0503020204020204" pitchFamily="34" charset="-122"/>
            </a:endParaRPr>
          </a:p>
          <a:p>
            <a:pPr indent="623888">
              <a:lnSpc>
                <a:spcPct val="150000"/>
              </a:lnSpc>
            </a:pPr>
            <a:r>
              <a:rPr lang="zh-CN" altLang="en-US" sz="2400" dirty="0">
                <a:latin typeface="微软雅黑" panose="020B0503020204020204" pitchFamily="34" charset="-122"/>
                <a:ea typeface="微软雅黑" panose="020B0503020204020204" pitchFamily="34" charset="-122"/>
              </a:rPr>
              <a:t>冷漠是指在学习和生活过程中，对引起挫折的对象无法加以攻击，又无适当的替代对象可攻击时，强压愤怒情绪，表现出表面的冷漠、失去喜怒哀乐的表情以及对事物无动于衷的态度。</a:t>
            </a:r>
            <a:endParaRPr lang="en-US" altLang="zh-CN" sz="2400" dirty="0">
              <a:latin typeface="微软雅黑" panose="020B0503020204020204" pitchFamily="34" charset="-122"/>
              <a:ea typeface="微软雅黑" panose="020B0503020204020204" pitchFamily="34" charset="-122"/>
            </a:endParaRPr>
          </a:p>
          <a:p>
            <a:pPr>
              <a:lnSpc>
                <a:spcPct val="150000"/>
              </a:lnSpc>
            </a:pPr>
            <a:r>
              <a:rPr lang="zh-CN" altLang="en-US" sz="2400" b="1" dirty="0">
                <a:solidFill>
                  <a:srgbClr val="127FB8"/>
                </a:solidFill>
                <a:latin typeface="微软雅黑" panose="020B0503020204020204" pitchFamily="34" charset="-122"/>
                <a:ea typeface="微软雅黑" panose="020B0503020204020204" pitchFamily="34" charset="-122"/>
              </a:rPr>
              <a:t>（二）冷漠的调适</a:t>
            </a:r>
            <a:endParaRPr lang="en-US" altLang="zh-CN" sz="2400" b="1" dirty="0">
              <a:solidFill>
                <a:srgbClr val="127FB8"/>
              </a:solidFill>
              <a:latin typeface="微软雅黑" panose="020B0503020204020204" pitchFamily="34" charset="-122"/>
              <a:ea typeface="微软雅黑" panose="020B0503020204020204" pitchFamily="34" charset="-122"/>
            </a:endParaRPr>
          </a:p>
          <a:p>
            <a:pPr indent="623888">
              <a:lnSpc>
                <a:spcPct val="150000"/>
              </a:lnSpc>
            </a:pPr>
            <a:r>
              <a:rPr lang="en-US" altLang="en-US" sz="2400" dirty="0">
                <a:latin typeface="微软雅黑" panose="020B0503020204020204" pitchFamily="34" charset="-122"/>
                <a:ea typeface="微软雅黑" panose="020B0503020204020204" pitchFamily="34" charset="-122"/>
              </a:rPr>
              <a:t>1.</a:t>
            </a:r>
            <a:r>
              <a:rPr lang="zh-CN" altLang="en-US" sz="2400" dirty="0">
                <a:latin typeface="微软雅黑" panose="020B0503020204020204" pitchFamily="34" charset="-122"/>
                <a:ea typeface="微软雅黑" panose="020B0503020204020204" pitchFamily="34" charset="-122"/>
              </a:rPr>
              <a:t>重塑理想信念，促进自我转化。</a:t>
            </a:r>
          </a:p>
          <a:p>
            <a:pPr indent="623888">
              <a:lnSpc>
                <a:spcPct val="150000"/>
              </a:lnSpc>
            </a:pPr>
            <a:r>
              <a:rPr lang="en-US" altLang="en-US" sz="2400" dirty="0">
                <a:latin typeface="微软雅黑" panose="020B0503020204020204" pitchFamily="34" charset="-122"/>
                <a:ea typeface="微软雅黑" panose="020B0503020204020204" pitchFamily="34" charset="-122"/>
              </a:rPr>
              <a:t>2.</a:t>
            </a:r>
            <a:r>
              <a:rPr lang="zh-CN" altLang="en-US" sz="2400" dirty="0">
                <a:latin typeface="微软雅黑" panose="020B0503020204020204" pitchFamily="34" charset="-122"/>
                <a:ea typeface="微软雅黑" panose="020B0503020204020204" pitchFamily="34" charset="-122"/>
              </a:rPr>
              <a:t>认清形成过程，确立科学态度。</a:t>
            </a:r>
          </a:p>
          <a:p>
            <a:pPr indent="623888">
              <a:lnSpc>
                <a:spcPct val="150000"/>
              </a:lnSpc>
            </a:pPr>
            <a:r>
              <a:rPr lang="en-US" altLang="en-US" sz="2400" dirty="0">
                <a:latin typeface="微软雅黑" panose="020B0503020204020204" pitchFamily="34" charset="-122"/>
                <a:ea typeface="微软雅黑" panose="020B0503020204020204" pitchFamily="34" charset="-122"/>
              </a:rPr>
              <a:t>3.</a:t>
            </a:r>
            <a:r>
              <a:rPr lang="zh-CN" altLang="en-US" sz="2400" dirty="0">
                <a:latin typeface="微软雅黑" panose="020B0503020204020204" pitchFamily="34" charset="-122"/>
                <a:ea typeface="微软雅黑" panose="020B0503020204020204" pitchFamily="34" charset="-122"/>
              </a:rPr>
              <a:t>摸清“心理禁区”，激发积极情感。</a:t>
            </a:r>
            <a:endParaRPr lang="en-US" altLang="zh-CN" sz="2400" dirty="0">
              <a:latin typeface="微软雅黑" panose="020B0503020204020204" pitchFamily="34" charset="-122"/>
              <a:ea typeface="微软雅黑" panose="020B0503020204020204" pitchFamily="34" charset="-122"/>
            </a:endParaRPr>
          </a:p>
          <a:p>
            <a:pPr>
              <a:lnSpc>
                <a:spcPct val="150000"/>
              </a:lnSpc>
            </a:pPr>
            <a:endParaRPr lang="zh-CN" altLang="en-US" sz="2400" dirty="0">
              <a:latin typeface="微软雅黑" panose="020B0503020204020204" pitchFamily="34" charset="-122"/>
              <a:ea typeface="微软雅黑" panose="020B0503020204020204" pitchFamily="34" charset="-122"/>
            </a:endParaRPr>
          </a:p>
        </p:txBody>
      </p:sp>
    </p:spTree>
  </p:cSld>
  <p:clrMapOvr>
    <a:masterClrMapping/>
  </p:clrMapOvr>
  <p:transition>
    <p:random/>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TextBox 1"/>
          <p:cNvSpPr txBox="1"/>
          <p:nvPr/>
        </p:nvSpPr>
        <p:spPr>
          <a:xfrm>
            <a:off x="360000" y="720000"/>
            <a:ext cx="11541714" cy="5659370"/>
          </a:xfrm>
          <a:prstGeom prst="rect">
            <a:avLst/>
          </a:prstGeom>
          <a:noFill/>
          <a:ln w="9525">
            <a:noFill/>
          </a:ln>
        </p:spPr>
        <p:txBody>
          <a:bodyPr wrap="square">
            <a:spAutoFit/>
          </a:bodyPr>
          <a:lstStyle/>
          <a:p>
            <a:pPr>
              <a:lnSpc>
                <a:spcPct val="150000"/>
              </a:lnSpc>
            </a:pPr>
            <a:r>
              <a:rPr lang="zh-CN" altLang="en-US" sz="2800" b="1" dirty="0">
                <a:solidFill>
                  <a:srgbClr val="127FB8"/>
                </a:solidFill>
                <a:latin typeface="微软雅黑" panose="020B0503020204020204" pitchFamily="34" charset="-122"/>
                <a:ea typeface="微软雅黑" panose="020B0503020204020204" pitchFamily="34" charset="-122"/>
              </a:rPr>
              <a:t>五、猜疑</a:t>
            </a:r>
          </a:p>
          <a:p>
            <a:pPr>
              <a:lnSpc>
                <a:spcPct val="150000"/>
              </a:lnSpc>
            </a:pPr>
            <a:r>
              <a:rPr lang="zh-CN" altLang="en-US" sz="2400" b="1" dirty="0">
                <a:solidFill>
                  <a:srgbClr val="127FB8"/>
                </a:solidFill>
                <a:latin typeface="微软雅黑" panose="020B0503020204020204" pitchFamily="34" charset="-122"/>
                <a:ea typeface="微软雅黑" panose="020B0503020204020204" pitchFamily="34" charset="-122"/>
              </a:rPr>
              <a:t>（一）猜疑的概念</a:t>
            </a:r>
            <a:endParaRPr lang="en-US" altLang="zh-CN" sz="2400" b="1" dirty="0">
              <a:solidFill>
                <a:srgbClr val="127FB8"/>
              </a:solidFill>
              <a:latin typeface="微软雅黑" panose="020B0503020204020204" pitchFamily="34" charset="-122"/>
              <a:ea typeface="微软雅黑" panose="020B0503020204020204" pitchFamily="34" charset="-122"/>
            </a:endParaRPr>
          </a:p>
          <a:p>
            <a:pPr indent="623888">
              <a:lnSpc>
                <a:spcPct val="150000"/>
              </a:lnSpc>
            </a:pPr>
            <a:r>
              <a:rPr lang="zh-CN" altLang="en-US" sz="2400" dirty="0">
                <a:latin typeface="微软雅黑" panose="020B0503020204020204" pitchFamily="34" charset="-122"/>
                <a:ea typeface="微软雅黑" panose="020B0503020204020204" pitchFamily="34" charset="-122"/>
              </a:rPr>
              <a:t>猜疑心理是由主观推测而产生不信任感的一种复杂的不良心理。</a:t>
            </a:r>
            <a:endParaRPr lang="en-US" altLang="zh-CN" sz="2400" dirty="0">
              <a:latin typeface="微软雅黑" panose="020B0503020204020204" pitchFamily="34" charset="-122"/>
              <a:ea typeface="微软雅黑" panose="020B0503020204020204" pitchFamily="34" charset="-122"/>
            </a:endParaRPr>
          </a:p>
          <a:p>
            <a:pPr>
              <a:lnSpc>
                <a:spcPct val="150000"/>
              </a:lnSpc>
            </a:pPr>
            <a:r>
              <a:rPr lang="zh-CN" altLang="en-US" sz="2400" b="1" dirty="0">
                <a:solidFill>
                  <a:srgbClr val="127FB8"/>
                </a:solidFill>
                <a:latin typeface="微软雅黑" panose="020B0503020204020204" pitchFamily="34" charset="-122"/>
                <a:ea typeface="微软雅黑" panose="020B0503020204020204" pitchFamily="34" charset="-122"/>
              </a:rPr>
              <a:t>（二）猜疑的调适</a:t>
            </a:r>
            <a:endParaRPr lang="en-US" altLang="zh-CN" sz="2400" b="1" dirty="0">
              <a:solidFill>
                <a:srgbClr val="127FB8"/>
              </a:solidFill>
              <a:latin typeface="微软雅黑" panose="020B0503020204020204" pitchFamily="34" charset="-122"/>
              <a:ea typeface="微软雅黑" panose="020B0503020204020204" pitchFamily="34" charset="-122"/>
            </a:endParaRPr>
          </a:p>
          <a:p>
            <a:pPr indent="623888">
              <a:lnSpc>
                <a:spcPct val="150000"/>
              </a:lnSpc>
            </a:pPr>
            <a:r>
              <a:rPr lang="en-US" altLang="en-US" sz="2400" dirty="0">
                <a:latin typeface="微软雅黑" panose="020B0503020204020204" pitchFamily="34" charset="-122"/>
                <a:ea typeface="微软雅黑" panose="020B0503020204020204" pitchFamily="34" charset="-122"/>
              </a:rPr>
              <a:t>1.</a:t>
            </a:r>
            <a:r>
              <a:rPr lang="zh-CN" altLang="en-US" sz="2400" dirty="0">
                <a:latin typeface="微软雅黑" panose="020B0503020204020204" pitchFamily="34" charset="-122"/>
                <a:ea typeface="微软雅黑" panose="020B0503020204020204" pitchFamily="34" charset="-122"/>
              </a:rPr>
              <a:t>猜疑心理重的人首先应当改变自己为人处事的准则，逐渐开阔自己的胸襟，坦坦荡荡，不过于拘泥小事，不斤斤计较个人得失。社交中以诚信为基础，诚以待人，宽以待人。</a:t>
            </a:r>
          </a:p>
          <a:p>
            <a:pPr indent="623888">
              <a:lnSpc>
                <a:spcPct val="150000"/>
              </a:lnSpc>
            </a:pPr>
            <a:r>
              <a:rPr lang="en-US" altLang="en-US" sz="2400" dirty="0">
                <a:latin typeface="微软雅黑" panose="020B0503020204020204" pitchFamily="34" charset="-122"/>
                <a:ea typeface="微软雅黑" panose="020B0503020204020204" pitchFamily="34" charset="-122"/>
              </a:rPr>
              <a:t>2.</a:t>
            </a:r>
            <a:r>
              <a:rPr lang="zh-CN" altLang="en-US" sz="2400" dirty="0">
                <a:latin typeface="微软雅黑" panose="020B0503020204020204" pitchFamily="34" charset="-122"/>
                <a:ea typeface="微软雅黑" panose="020B0503020204020204" pitchFamily="34" charset="-122"/>
              </a:rPr>
              <a:t>在社会交往中不轻信流言。</a:t>
            </a:r>
          </a:p>
          <a:p>
            <a:pPr indent="623888">
              <a:lnSpc>
                <a:spcPct val="150000"/>
              </a:lnSpc>
            </a:pPr>
            <a:r>
              <a:rPr lang="en-US" altLang="en-US" sz="2400" dirty="0">
                <a:latin typeface="微软雅黑" panose="020B0503020204020204" pitchFamily="34" charset="-122"/>
                <a:ea typeface="微软雅黑" panose="020B0503020204020204" pitchFamily="34" charset="-122"/>
              </a:rPr>
              <a:t>3.</a:t>
            </a:r>
            <a:r>
              <a:rPr lang="zh-CN" altLang="en-US" sz="2400" dirty="0">
                <a:latin typeface="微软雅黑" panose="020B0503020204020204" pitchFamily="34" charset="-122"/>
                <a:ea typeface="微软雅黑" panose="020B0503020204020204" pitchFamily="34" charset="-122"/>
              </a:rPr>
              <a:t>猜疑心理的产生往往是缺少沟通造成的，所以出现猜疑时，应暗示或督促自己加强交流沟通，去了解理解他人。</a:t>
            </a:r>
          </a:p>
        </p:txBody>
      </p:sp>
    </p:spTree>
  </p:cSld>
  <p:clrMapOvr>
    <a:masterClrMapping/>
  </p:clrMapOvr>
  <p:transition>
    <p:random/>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TextBox 1"/>
          <p:cNvSpPr txBox="1"/>
          <p:nvPr/>
        </p:nvSpPr>
        <p:spPr>
          <a:xfrm>
            <a:off x="360000" y="720000"/>
            <a:ext cx="11527200" cy="5209288"/>
          </a:xfrm>
          <a:prstGeom prst="rect">
            <a:avLst/>
          </a:prstGeom>
          <a:noFill/>
          <a:ln w="9525">
            <a:noFill/>
          </a:ln>
        </p:spPr>
        <p:txBody>
          <a:bodyPr wrap="square">
            <a:spAutoFit/>
          </a:bodyPr>
          <a:lstStyle/>
          <a:p>
            <a:pPr>
              <a:lnSpc>
                <a:spcPct val="150000"/>
              </a:lnSpc>
            </a:pPr>
            <a:r>
              <a:rPr lang="zh-CN" altLang="en-US" sz="2800" b="1" dirty="0">
                <a:solidFill>
                  <a:srgbClr val="127FB8"/>
                </a:solidFill>
                <a:latin typeface="微软雅黑" panose="020B0503020204020204" pitchFamily="34" charset="-122"/>
                <a:ea typeface="微软雅黑" panose="020B0503020204020204" pitchFamily="34" charset="-122"/>
              </a:rPr>
              <a:t>六、害羞</a:t>
            </a:r>
          </a:p>
          <a:p>
            <a:pPr>
              <a:lnSpc>
                <a:spcPct val="150000"/>
              </a:lnSpc>
            </a:pPr>
            <a:r>
              <a:rPr lang="zh-CN" altLang="en-US" sz="2400" b="1" dirty="0">
                <a:solidFill>
                  <a:srgbClr val="127FB8"/>
                </a:solidFill>
                <a:latin typeface="微软雅黑" panose="020B0503020204020204" pitchFamily="34" charset="-122"/>
                <a:ea typeface="微软雅黑" panose="020B0503020204020204" pitchFamily="34" charset="-122"/>
              </a:rPr>
              <a:t>（一）害羞的特点</a:t>
            </a:r>
            <a:endParaRPr lang="en-US" altLang="zh-CN" sz="2400" b="1" dirty="0">
              <a:solidFill>
                <a:srgbClr val="127FB8"/>
              </a:solidFill>
              <a:latin typeface="微软雅黑" panose="020B0503020204020204" pitchFamily="34" charset="-122"/>
              <a:ea typeface="微软雅黑" panose="020B0503020204020204" pitchFamily="34" charset="-122"/>
            </a:endParaRPr>
          </a:p>
          <a:p>
            <a:pPr indent="623888">
              <a:lnSpc>
                <a:spcPct val="150000"/>
              </a:lnSpc>
            </a:pPr>
            <a:r>
              <a:rPr lang="zh-CN" altLang="en-US" sz="2400" dirty="0">
                <a:latin typeface="微软雅黑" panose="020B0503020204020204" pitchFamily="34" charset="-122"/>
                <a:ea typeface="微软雅黑" panose="020B0503020204020204" pitchFamily="34" charset="-122"/>
              </a:rPr>
              <a:t>与人交往过于谨小慎微；过于自我关注，自尊心过强；自信心不足。</a:t>
            </a:r>
            <a:endParaRPr lang="en-US" altLang="zh-CN" sz="2400" dirty="0">
              <a:latin typeface="微软雅黑" panose="020B0503020204020204" pitchFamily="34" charset="-122"/>
              <a:ea typeface="微软雅黑" panose="020B0503020204020204" pitchFamily="34" charset="-122"/>
            </a:endParaRPr>
          </a:p>
          <a:p>
            <a:pPr>
              <a:lnSpc>
                <a:spcPct val="150000"/>
              </a:lnSpc>
            </a:pPr>
            <a:r>
              <a:rPr lang="zh-CN" altLang="en-US" sz="2400" b="1" dirty="0">
                <a:solidFill>
                  <a:srgbClr val="127FB8"/>
                </a:solidFill>
                <a:latin typeface="微软雅黑" panose="020B0503020204020204" pitchFamily="34" charset="-122"/>
                <a:ea typeface="微软雅黑" panose="020B0503020204020204" pitchFamily="34" charset="-122"/>
              </a:rPr>
              <a:t>（二）害羞的调适</a:t>
            </a:r>
            <a:endParaRPr lang="en-US" altLang="zh-CN" sz="2400" b="1" dirty="0">
              <a:solidFill>
                <a:srgbClr val="127FB8"/>
              </a:solidFill>
              <a:latin typeface="微软雅黑" panose="020B0503020204020204" pitchFamily="34" charset="-122"/>
              <a:ea typeface="微软雅黑" panose="020B0503020204020204" pitchFamily="34" charset="-122"/>
            </a:endParaRPr>
          </a:p>
          <a:p>
            <a:pPr indent="623888">
              <a:lnSpc>
                <a:spcPct val="150000"/>
              </a:lnSpc>
            </a:pPr>
            <a:r>
              <a:rPr lang="en-US" altLang="en-US" sz="2400" dirty="0">
                <a:latin typeface="微软雅黑" panose="020B0503020204020204" pitchFamily="34" charset="-122"/>
                <a:ea typeface="微软雅黑" panose="020B0503020204020204" pitchFamily="34" charset="-122"/>
              </a:rPr>
              <a:t>1.</a:t>
            </a:r>
            <a:r>
              <a:rPr lang="zh-CN" altLang="en-US" sz="2400" dirty="0">
                <a:latin typeface="微软雅黑" panose="020B0503020204020204" pitchFamily="34" charset="-122"/>
                <a:ea typeface="微软雅黑" panose="020B0503020204020204" pitchFamily="34" charset="-122"/>
              </a:rPr>
              <a:t>增强自信心；</a:t>
            </a:r>
          </a:p>
          <a:p>
            <a:pPr indent="623888">
              <a:lnSpc>
                <a:spcPct val="150000"/>
              </a:lnSpc>
            </a:pPr>
            <a:r>
              <a:rPr lang="en-US" altLang="en-US" sz="2400" dirty="0">
                <a:latin typeface="微软雅黑" panose="020B0503020204020204" pitchFamily="34" charset="-122"/>
                <a:ea typeface="微软雅黑" panose="020B0503020204020204" pitchFamily="34" charset="-122"/>
              </a:rPr>
              <a:t>2.</a:t>
            </a:r>
            <a:r>
              <a:rPr lang="zh-CN" altLang="en-US" sz="2400" dirty="0">
                <a:latin typeface="微软雅黑" panose="020B0503020204020204" pitchFamily="34" charset="-122"/>
                <a:ea typeface="微软雅黑" panose="020B0503020204020204" pitchFamily="34" charset="-122"/>
              </a:rPr>
              <a:t>不过分在意他人评价；</a:t>
            </a:r>
          </a:p>
          <a:p>
            <a:pPr indent="623888">
              <a:lnSpc>
                <a:spcPct val="150000"/>
              </a:lnSpc>
            </a:pPr>
            <a:r>
              <a:rPr lang="en-US" altLang="en-US" sz="2400" dirty="0">
                <a:latin typeface="微软雅黑" panose="020B0503020204020204" pitchFamily="34" charset="-122"/>
                <a:ea typeface="微软雅黑" panose="020B0503020204020204" pitchFamily="34" charset="-122"/>
              </a:rPr>
              <a:t>3.</a:t>
            </a:r>
            <a:r>
              <a:rPr lang="zh-CN" altLang="en-US" sz="2400" dirty="0">
                <a:latin typeface="微软雅黑" panose="020B0503020204020204" pitchFamily="34" charset="-122"/>
                <a:ea typeface="微软雅黑" panose="020B0503020204020204" pitchFamily="34" charset="-122"/>
              </a:rPr>
              <a:t>有意识地锻炼自己；</a:t>
            </a:r>
          </a:p>
          <a:p>
            <a:pPr indent="623888">
              <a:lnSpc>
                <a:spcPct val="150000"/>
              </a:lnSpc>
            </a:pPr>
            <a:r>
              <a:rPr lang="en-US" altLang="en-US" sz="2400" dirty="0">
                <a:latin typeface="微软雅黑" panose="020B0503020204020204" pitchFamily="34" charset="-122"/>
                <a:ea typeface="微软雅黑" panose="020B0503020204020204" pitchFamily="34" charset="-122"/>
              </a:rPr>
              <a:t>4.</a:t>
            </a:r>
            <a:r>
              <a:rPr lang="zh-CN" altLang="en-US" sz="2400" dirty="0">
                <a:latin typeface="微软雅黑" panose="020B0503020204020204" pitchFamily="34" charset="-122"/>
                <a:ea typeface="微软雅黑" panose="020B0503020204020204" pitchFamily="34" charset="-122"/>
              </a:rPr>
              <a:t>客观看待优势及不足。</a:t>
            </a:r>
            <a:endParaRPr lang="en-US" altLang="zh-CN" sz="2400" dirty="0">
              <a:latin typeface="微软雅黑" panose="020B0503020204020204" pitchFamily="34" charset="-122"/>
              <a:ea typeface="微软雅黑" panose="020B0503020204020204" pitchFamily="34" charset="-122"/>
            </a:endParaRPr>
          </a:p>
          <a:p>
            <a:pPr>
              <a:lnSpc>
                <a:spcPct val="150000"/>
              </a:lnSpc>
            </a:pPr>
            <a:endParaRPr lang="zh-CN" altLang="en-US" sz="2400" dirty="0">
              <a:latin typeface="宋体" panose="02010600030101010101" pitchFamily="2" charset="-122"/>
              <a:ea typeface="宋体" panose="02010600030101010101" pitchFamily="2" charset="-122"/>
            </a:endParaRPr>
          </a:p>
        </p:txBody>
      </p:sp>
    </p:spTree>
  </p:cSld>
  <p:clrMapOvr>
    <a:masterClrMapping/>
  </p:clrMapOvr>
  <p:transition>
    <p:random/>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TextBox 1"/>
          <p:cNvSpPr txBox="1"/>
          <p:nvPr/>
        </p:nvSpPr>
        <p:spPr>
          <a:xfrm>
            <a:off x="360000" y="720000"/>
            <a:ext cx="11483657" cy="4616648"/>
          </a:xfrm>
          <a:prstGeom prst="rect">
            <a:avLst/>
          </a:prstGeom>
          <a:noFill/>
          <a:ln w="9525">
            <a:noFill/>
          </a:ln>
        </p:spPr>
        <p:txBody>
          <a:bodyPr wrap="square">
            <a:spAutoFit/>
          </a:bodyPr>
          <a:lstStyle/>
          <a:p>
            <a:pPr>
              <a:lnSpc>
                <a:spcPct val="150000"/>
              </a:lnSpc>
            </a:pPr>
            <a:r>
              <a:rPr lang="zh-CN" altLang="en-US" sz="2800" b="1" dirty="0">
                <a:solidFill>
                  <a:srgbClr val="127FB8"/>
                </a:solidFill>
                <a:latin typeface="微软雅黑" panose="020B0503020204020204" pitchFamily="34" charset="-122"/>
                <a:ea typeface="微软雅黑" panose="020B0503020204020204" pitchFamily="34" charset="-122"/>
              </a:rPr>
              <a:t>七、怯懦</a:t>
            </a:r>
          </a:p>
          <a:p>
            <a:pPr>
              <a:lnSpc>
                <a:spcPct val="150000"/>
              </a:lnSpc>
            </a:pPr>
            <a:r>
              <a:rPr lang="zh-CN" altLang="en-US" sz="2400" b="1" dirty="0">
                <a:solidFill>
                  <a:srgbClr val="127FB8"/>
                </a:solidFill>
                <a:latin typeface="微软雅黑" panose="020B0503020204020204" pitchFamily="34" charset="-122"/>
                <a:ea typeface="微软雅黑" panose="020B0503020204020204" pitchFamily="34" charset="-122"/>
              </a:rPr>
              <a:t>（一）怯懦的表现</a:t>
            </a:r>
            <a:endParaRPr lang="en-US" altLang="zh-CN" sz="2400" b="1" dirty="0">
              <a:solidFill>
                <a:srgbClr val="127FB8"/>
              </a:solidFill>
              <a:latin typeface="微软雅黑" panose="020B0503020204020204" pitchFamily="34" charset="-122"/>
              <a:ea typeface="微软雅黑" panose="020B0503020204020204" pitchFamily="34" charset="-122"/>
            </a:endParaRPr>
          </a:p>
          <a:p>
            <a:pPr indent="623888">
              <a:lnSpc>
                <a:spcPct val="150000"/>
              </a:lnSpc>
            </a:pPr>
            <a:r>
              <a:rPr lang="zh-CN" altLang="en-US" sz="2400" dirty="0">
                <a:latin typeface="微软雅黑" panose="020B0503020204020204" pitchFamily="34" charset="-122"/>
                <a:ea typeface="微软雅黑" panose="020B0503020204020204" pitchFamily="34" charset="-122"/>
              </a:rPr>
              <a:t>怯懦主要表现为缺乏勇气和信心，害怕可能面临的困难和挫折，在挫折、困难面前常常知难而退，甚至不战而败。</a:t>
            </a:r>
            <a:endParaRPr lang="en-US" altLang="zh-CN" sz="2400" dirty="0">
              <a:latin typeface="微软雅黑" panose="020B0503020204020204" pitchFamily="34" charset="-122"/>
              <a:ea typeface="微软雅黑" panose="020B0503020204020204" pitchFamily="34" charset="-122"/>
            </a:endParaRPr>
          </a:p>
          <a:p>
            <a:pPr>
              <a:lnSpc>
                <a:spcPct val="150000"/>
              </a:lnSpc>
            </a:pPr>
            <a:r>
              <a:rPr lang="zh-CN" altLang="en-US" sz="2400" b="1" dirty="0">
                <a:solidFill>
                  <a:srgbClr val="127FB8"/>
                </a:solidFill>
                <a:latin typeface="微软雅黑" panose="020B0503020204020204" pitchFamily="34" charset="-122"/>
                <a:ea typeface="微软雅黑" panose="020B0503020204020204" pitchFamily="34" charset="-122"/>
              </a:rPr>
              <a:t>（二）怯懦的调适</a:t>
            </a:r>
            <a:endParaRPr lang="en-US" altLang="zh-CN" sz="2400" b="1" dirty="0">
              <a:solidFill>
                <a:srgbClr val="127FB8"/>
              </a:solidFill>
              <a:latin typeface="微软雅黑" panose="020B0503020204020204" pitchFamily="34" charset="-122"/>
              <a:ea typeface="微软雅黑" panose="020B0503020204020204" pitchFamily="34" charset="-122"/>
            </a:endParaRPr>
          </a:p>
          <a:p>
            <a:pPr indent="623888">
              <a:lnSpc>
                <a:spcPct val="150000"/>
              </a:lnSpc>
            </a:pPr>
            <a:r>
              <a:rPr lang="zh-CN" altLang="en-US" sz="2400" dirty="0">
                <a:latin typeface="微软雅黑" panose="020B0503020204020204" pitchFamily="34" charset="-122"/>
                <a:ea typeface="微软雅黑" panose="020B0503020204020204" pitchFamily="34" charset="-122"/>
              </a:rPr>
              <a:t>改变怯懦的最好办法是要敢于抓住机遇，积极锻炼，不怕失败，不怕丢面子，不怕担子重，多给自己鼓励和加压。</a:t>
            </a:r>
            <a:endParaRPr lang="en-US" altLang="zh-CN" sz="2400" dirty="0">
              <a:latin typeface="微软雅黑" panose="020B0503020204020204" pitchFamily="34" charset="-122"/>
              <a:ea typeface="微软雅黑" panose="020B0503020204020204" pitchFamily="34" charset="-122"/>
            </a:endParaRPr>
          </a:p>
          <a:p>
            <a:pPr>
              <a:lnSpc>
                <a:spcPct val="150000"/>
              </a:lnSpc>
            </a:pPr>
            <a:endParaRPr lang="zh-CN" altLang="en-US" sz="2400" dirty="0">
              <a:latin typeface="宋体" panose="02010600030101010101" pitchFamily="2" charset="-122"/>
              <a:ea typeface="宋体" panose="02010600030101010101" pitchFamily="2" charset="-122"/>
            </a:endParaRPr>
          </a:p>
        </p:txBody>
      </p:sp>
    </p:spTree>
  </p:cSld>
  <p:clrMapOvr>
    <a:masterClrMapping/>
  </p:clrMapOvr>
  <p:transition>
    <p:random/>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TextBox 1"/>
          <p:cNvSpPr txBox="1"/>
          <p:nvPr/>
        </p:nvSpPr>
        <p:spPr>
          <a:xfrm>
            <a:off x="360000" y="720000"/>
            <a:ext cx="11498171" cy="4985980"/>
          </a:xfrm>
          <a:prstGeom prst="rect">
            <a:avLst/>
          </a:prstGeom>
          <a:noFill/>
          <a:ln w="9525">
            <a:noFill/>
          </a:ln>
        </p:spPr>
        <p:txBody>
          <a:bodyPr wrap="square">
            <a:spAutoFit/>
          </a:bodyPr>
          <a:lstStyle/>
          <a:p>
            <a:pPr>
              <a:lnSpc>
                <a:spcPct val="150000"/>
              </a:lnSpc>
            </a:pPr>
            <a:r>
              <a:rPr lang="zh-CN" altLang="en-US" sz="2800" b="1" dirty="0">
                <a:solidFill>
                  <a:srgbClr val="127FB8"/>
                </a:solidFill>
                <a:latin typeface="微软雅黑" panose="020B0503020204020204" pitchFamily="34" charset="-122"/>
                <a:ea typeface="微软雅黑" panose="020B0503020204020204" pitchFamily="34" charset="-122"/>
              </a:rPr>
              <a:t>八、懒惰</a:t>
            </a:r>
          </a:p>
          <a:p>
            <a:pPr>
              <a:lnSpc>
                <a:spcPct val="150000"/>
              </a:lnSpc>
            </a:pPr>
            <a:r>
              <a:rPr lang="zh-CN" altLang="en-US" sz="2400" b="1" dirty="0">
                <a:solidFill>
                  <a:srgbClr val="127FB8"/>
                </a:solidFill>
                <a:latin typeface="微软雅黑" panose="020B0503020204020204" pitchFamily="34" charset="-122"/>
                <a:ea typeface="微软雅黑" panose="020B0503020204020204" pitchFamily="34" charset="-122"/>
              </a:rPr>
              <a:t>（一）懒惰的原因</a:t>
            </a:r>
            <a:endParaRPr lang="en-US" altLang="zh-CN" sz="2400" b="1" dirty="0">
              <a:solidFill>
                <a:srgbClr val="127FB8"/>
              </a:solidFill>
              <a:latin typeface="微软雅黑" panose="020B0503020204020204" pitchFamily="34" charset="-122"/>
              <a:ea typeface="微软雅黑" panose="020B0503020204020204" pitchFamily="34" charset="-122"/>
            </a:endParaRPr>
          </a:p>
          <a:p>
            <a:pPr indent="623888">
              <a:lnSpc>
                <a:spcPct val="150000"/>
              </a:lnSpc>
            </a:pPr>
            <a:r>
              <a:rPr lang="zh-CN" altLang="en-US" sz="2400" dirty="0">
                <a:latin typeface="微软雅黑" panose="020B0503020204020204" pitchFamily="34" charset="-122"/>
                <a:ea typeface="微软雅黑" panose="020B0503020204020204" pitchFamily="34" charset="-122"/>
              </a:rPr>
              <a:t>主要是因为他们往往想得多而做得少，缺乏毅力所致。</a:t>
            </a:r>
            <a:endParaRPr lang="en-US" altLang="zh-CN" sz="2400" dirty="0">
              <a:latin typeface="微软雅黑" panose="020B0503020204020204" pitchFamily="34" charset="-122"/>
              <a:ea typeface="微软雅黑" panose="020B0503020204020204" pitchFamily="34" charset="-122"/>
            </a:endParaRPr>
          </a:p>
          <a:p>
            <a:pPr>
              <a:lnSpc>
                <a:spcPct val="150000"/>
              </a:lnSpc>
            </a:pPr>
            <a:r>
              <a:rPr lang="zh-CN" altLang="en-US" sz="2400" b="1" dirty="0">
                <a:solidFill>
                  <a:srgbClr val="127FB8"/>
                </a:solidFill>
                <a:latin typeface="微软雅黑" panose="020B0503020204020204" pitchFamily="34" charset="-122"/>
                <a:ea typeface="微软雅黑" panose="020B0503020204020204" pitchFamily="34" charset="-122"/>
              </a:rPr>
              <a:t>（二）懒惰的调适</a:t>
            </a:r>
            <a:endParaRPr lang="en-US" altLang="zh-CN" sz="2400" b="1" dirty="0">
              <a:solidFill>
                <a:srgbClr val="127FB8"/>
              </a:solidFill>
              <a:latin typeface="微软雅黑" panose="020B0503020204020204" pitchFamily="34" charset="-122"/>
              <a:ea typeface="微软雅黑" panose="020B0503020204020204" pitchFamily="34" charset="-122"/>
            </a:endParaRPr>
          </a:p>
          <a:p>
            <a:pPr indent="623888">
              <a:lnSpc>
                <a:spcPct val="150000"/>
              </a:lnSpc>
            </a:pPr>
            <a:r>
              <a:rPr lang="zh-CN" altLang="en-US" sz="2400" dirty="0">
                <a:latin typeface="微软雅黑" panose="020B0503020204020204" pitchFamily="34" charset="-122"/>
                <a:ea typeface="微软雅黑" panose="020B0503020204020204" pitchFamily="34" charset="-122"/>
              </a:rPr>
              <a:t>要克服懒惰，应充分认识到其危害性，振作精神，“起而行之”，从日常小事做起，并努力做到不给自己找借口，不原谅自己的偷懒，力争今日的事今日毕，多与人交往，多关心外部世界，多参加有益身心的社会活动。而做到这一切，有一个坚定而有价值的理想是非常重要的。</a:t>
            </a:r>
          </a:p>
          <a:p>
            <a:endParaRPr lang="zh-CN" altLang="en-US" sz="2400" dirty="0">
              <a:latin typeface="宋体" panose="02010600030101010101" pitchFamily="2" charset="-122"/>
              <a:ea typeface="宋体" panose="02010600030101010101" pitchFamily="2" charset="-122"/>
            </a:endParaRPr>
          </a:p>
        </p:txBody>
      </p:sp>
    </p:spTree>
  </p:cSld>
  <p:clrMapOvr>
    <a:masterClrMapping/>
  </p:clrMapOvr>
  <p:transition>
    <p:random/>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矩形 15"/>
          <p:cNvSpPr/>
          <p:nvPr/>
        </p:nvSpPr>
        <p:spPr>
          <a:xfrm>
            <a:off x="0" y="3088952"/>
            <a:ext cx="12192000" cy="707886"/>
          </a:xfrm>
          <a:prstGeom prst="rect">
            <a:avLst/>
          </a:prstGeom>
          <a:noFill/>
          <a:ln w="9525">
            <a:noFill/>
          </a:ln>
        </p:spPr>
        <p:txBody>
          <a:bodyPr wrap="square">
            <a:spAutoFit/>
          </a:bodyPr>
          <a:lstStyle/>
          <a:p>
            <a:pPr lvl="0" algn="ctr"/>
            <a:r>
              <a:rPr lang="zh-CN" altLang="en-US" sz="4000" b="1" dirty="0">
                <a:solidFill>
                  <a:srgbClr val="127FB8"/>
                </a:solidFill>
                <a:latin typeface="微软雅黑" panose="020B0503020204020204" pitchFamily="34" charset="-122"/>
                <a:ea typeface="微软雅黑" panose="020B0503020204020204" pitchFamily="34" charset="-122"/>
              </a:rPr>
              <a:t>第三节  </a:t>
            </a:r>
            <a:r>
              <a:rPr lang="zh-CN" altLang="en-US" sz="4000" b="1" noProof="1">
                <a:solidFill>
                  <a:srgbClr val="127FB8"/>
                </a:solidFill>
                <a:latin typeface="微软雅黑" panose="020B0503020204020204" pitchFamily="34" charset="-122"/>
                <a:ea typeface="微软雅黑" panose="020B0503020204020204" pitchFamily="34" charset="-122"/>
              </a:rPr>
              <a:t>大学生健康人格的培养</a:t>
            </a:r>
          </a:p>
        </p:txBody>
      </p:sp>
    </p:spTree>
  </p:cSld>
  <p:clrMapOvr>
    <a:masterClrMapping/>
  </p:clrMapOvr>
  <p:transition>
    <p:random/>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TextBox 1"/>
          <p:cNvSpPr txBox="1"/>
          <p:nvPr/>
        </p:nvSpPr>
        <p:spPr>
          <a:xfrm>
            <a:off x="360000" y="720000"/>
            <a:ext cx="11570743" cy="4616648"/>
          </a:xfrm>
          <a:prstGeom prst="rect">
            <a:avLst/>
          </a:prstGeom>
          <a:noFill/>
          <a:ln w="9525">
            <a:noFill/>
          </a:ln>
        </p:spPr>
        <p:txBody>
          <a:bodyPr wrap="square">
            <a:spAutoFit/>
          </a:bodyPr>
          <a:lstStyle/>
          <a:p>
            <a:pPr>
              <a:lnSpc>
                <a:spcPct val="150000"/>
              </a:lnSpc>
            </a:pPr>
            <a:r>
              <a:rPr lang="zh-CN" altLang="en-US" sz="2800" b="1" dirty="0">
                <a:solidFill>
                  <a:srgbClr val="127FB8"/>
                </a:solidFill>
                <a:latin typeface="微软雅黑" panose="020B0503020204020204" pitchFamily="34" charset="-122"/>
                <a:ea typeface="微软雅黑" panose="020B0503020204020204" pitchFamily="34" charset="-122"/>
              </a:rPr>
              <a:t>一、健康人格概述</a:t>
            </a:r>
          </a:p>
          <a:p>
            <a:pPr indent="623888">
              <a:lnSpc>
                <a:spcPct val="150000"/>
              </a:lnSpc>
            </a:pPr>
            <a:r>
              <a:rPr lang="zh-CN" altLang="en-US" sz="2400" b="1" dirty="0">
                <a:solidFill>
                  <a:srgbClr val="127FB8"/>
                </a:solidFill>
                <a:latin typeface="微软雅黑" panose="020B0503020204020204" pitchFamily="34" charset="-122"/>
                <a:ea typeface="微软雅黑" panose="020B0503020204020204" pitchFamily="34" charset="-122"/>
              </a:rPr>
              <a:t>健康人格的内涵：</a:t>
            </a:r>
            <a:endParaRPr lang="en-US" altLang="zh-CN" sz="2400" b="1" dirty="0">
              <a:solidFill>
                <a:srgbClr val="127FB8"/>
              </a:solidFill>
              <a:latin typeface="微软雅黑" panose="020B0503020204020204" pitchFamily="34" charset="-122"/>
              <a:ea typeface="微软雅黑" panose="020B0503020204020204" pitchFamily="34" charset="-122"/>
            </a:endParaRPr>
          </a:p>
          <a:p>
            <a:pPr indent="623888">
              <a:lnSpc>
                <a:spcPct val="150000"/>
              </a:lnSpc>
            </a:pPr>
            <a:r>
              <a:rPr lang="en-US" altLang="en-US" sz="2400" dirty="0">
                <a:latin typeface="微软雅黑" panose="020B0503020204020204" pitchFamily="34" charset="-122"/>
                <a:ea typeface="微软雅黑" panose="020B0503020204020204" pitchFamily="34" charset="-122"/>
              </a:rPr>
              <a:t>1.</a:t>
            </a:r>
            <a:r>
              <a:rPr lang="zh-CN" altLang="en-US" sz="2400" dirty="0">
                <a:latin typeface="微软雅黑" panose="020B0503020204020204" pitchFamily="34" charset="-122"/>
                <a:ea typeface="微软雅黑" panose="020B0503020204020204" pitchFamily="34" charset="-122"/>
              </a:rPr>
              <a:t>能有意识地控制自己的生活，控制自己的行为，把握自己的命运，而不被意外的、不能控制的、无意识的力量所驱使。</a:t>
            </a:r>
          </a:p>
          <a:p>
            <a:pPr indent="623888">
              <a:lnSpc>
                <a:spcPct val="150000"/>
              </a:lnSpc>
            </a:pPr>
            <a:r>
              <a:rPr lang="en-US" altLang="en-US" sz="2400" dirty="0">
                <a:latin typeface="微软雅黑" panose="020B0503020204020204" pitchFamily="34" charset="-122"/>
                <a:ea typeface="微软雅黑" panose="020B0503020204020204" pitchFamily="34" charset="-122"/>
              </a:rPr>
              <a:t>2.</a:t>
            </a:r>
            <a:r>
              <a:rPr lang="zh-CN" altLang="en-US" sz="2400" dirty="0">
                <a:latin typeface="微软雅黑" panose="020B0503020204020204" pitchFamily="34" charset="-122"/>
                <a:ea typeface="微软雅黑" panose="020B0503020204020204" pitchFamily="34" charset="-122"/>
              </a:rPr>
              <a:t>能正确的认识自我，了解自己的实际情况，能意识到自己的优点和缺点，并能正确地看待。</a:t>
            </a:r>
          </a:p>
          <a:p>
            <a:pPr indent="623888">
              <a:lnSpc>
                <a:spcPct val="150000"/>
              </a:lnSpc>
            </a:pPr>
            <a:r>
              <a:rPr lang="en-US" altLang="en-US" sz="2400" dirty="0">
                <a:latin typeface="微软雅黑" panose="020B0503020204020204" pitchFamily="34" charset="-122"/>
                <a:ea typeface="微软雅黑" panose="020B0503020204020204" pitchFamily="34" charset="-122"/>
              </a:rPr>
              <a:t>3.</a:t>
            </a:r>
            <a:r>
              <a:rPr lang="zh-CN" altLang="en-US" sz="2400" dirty="0">
                <a:latin typeface="微软雅黑" panose="020B0503020204020204" pitchFamily="34" charset="-122"/>
                <a:ea typeface="微软雅黑" panose="020B0503020204020204" pitchFamily="34" charset="-122"/>
              </a:rPr>
              <a:t>能立足于现实，而不是沉溺于过去的生活之中，在遇到失败和挫折时，能较快地摆脱其带来的阴影，在现实中找到解决问题的方法并付诸行动。</a:t>
            </a:r>
          </a:p>
        </p:txBody>
      </p:sp>
    </p:spTree>
  </p:cSld>
  <p:clrMapOvr>
    <a:masterClrMapping/>
  </p:clrMapOvr>
  <p:transition>
    <p:random/>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TextBox 1"/>
          <p:cNvSpPr txBox="1"/>
          <p:nvPr/>
        </p:nvSpPr>
        <p:spPr>
          <a:xfrm>
            <a:off x="360000" y="720000"/>
            <a:ext cx="11512686" cy="6370975"/>
          </a:xfrm>
          <a:prstGeom prst="rect">
            <a:avLst/>
          </a:prstGeom>
          <a:noFill/>
          <a:ln w="9525">
            <a:noFill/>
          </a:ln>
        </p:spPr>
        <p:txBody>
          <a:bodyPr wrap="square">
            <a:spAutoFit/>
          </a:bodyPr>
          <a:lstStyle/>
          <a:p>
            <a:pPr indent="623888">
              <a:lnSpc>
                <a:spcPct val="150000"/>
              </a:lnSpc>
            </a:pPr>
            <a:r>
              <a:rPr lang="en-US" altLang="en-US" sz="2400" dirty="0">
                <a:latin typeface="微软雅黑" panose="020B0503020204020204" pitchFamily="34" charset="-122"/>
                <a:ea typeface="微软雅黑" panose="020B0503020204020204" pitchFamily="34" charset="-122"/>
              </a:rPr>
              <a:t>4.</a:t>
            </a:r>
            <a:r>
              <a:rPr lang="zh-CN" altLang="en-US" sz="2400" dirty="0">
                <a:latin typeface="微软雅黑" panose="020B0503020204020204" pitchFamily="34" charset="-122"/>
                <a:ea typeface="微软雅黑" panose="020B0503020204020204" pitchFamily="34" charset="-122"/>
              </a:rPr>
              <a:t>具有紧张而有节奏的工作和生活方式，不满足于平平淡淡的工作和生活，渴望挑战和激情，渴望新的目标和新的经历，不断丰富自己的人生阅历。</a:t>
            </a:r>
          </a:p>
          <a:p>
            <a:pPr indent="623888">
              <a:lnSpc>
                <a:spcPct val="150000"/>
              </a:lnSpc>
            </a:pPr>
            <a:r>
              <a:rPr lang="en-US" altLang="en-US" sz="2400" dirty="0">
                <a:latin typeface="微软雅黑" panose="020B0503020204020204" pitchFamily="34" charset="-122"/>
                <a:ea typeface="微软雅黑" panose="020B0503020204020204" pitchFamily="34" charset="-122"/>
              </a:rPr>
              <a:t>5.</a:t>
            </a:r>
            <a:r>
              <a:rPr lang="zh-CN" altLang="en-US" sz="2400" dirty="0">
                <a:latin typeface="微软雅黑" panose="020B0503020204020204" pitchFamily="34" charset="-122"/>
                <a:ea typeface="微软雅黑" panose="020B0503020204020204" pitchFamily="34" charset="-122"/>
              </a:rPr>
              <a:t>能给予爱也能接受爱，热爱学习和工作，并乐于承担责任，情绪成熟健全，经常保持愉快的心态，充满激情和活力。</a:t>
            </a:r>
          </a:p>
          <a:p>
            <a:pPr indent="623888">
              <a:lnSpc>
                <a:spcPct val="150000"/>
              </a:lnSpc>
            </a:pPr>
            <a:r>
              <a:rPr lang="en-US" altLang="en-US" sz="2400" dirty="0">
                <a:latin typeface="微软雅黑" panose="020B0503020204020204" pitchFamily="34" charset="-122"/>
                <a:ea typeface="微软雅黑" panose="020B0503020204020204" pitchFamily="34" charset="-122"/>
              </a:rPr>
              <a:t>6.</a:t>
            </a:r>
            <a:r>
              <a:rPr lang="zh-CN" altLang="en-US" sz="2400" dirty="0">
                <a:latin typeface="微软雅黑" panose="020B0503020204020204" pitchFamily="34" charset="-122"/>
                <a:ea typeface="微软雅黑" panose="020B0503020204020204" pitchFamily="34" charset="-122"/>
              </a:rPr>
              <a:t>有独立和自主的需要，不依赖于别人来求得安全感和满足感，乐于自己去思考和解决问题，有自己的主张和见解，不过分顾虑他人的态度。</a:t>
            </a:r>
          </a:p>
          <a:p>
            <a:pPr indent="623888">
              <a:lnSpc>
                <a:spcPct val="150000"/>
              </a:lnSpc>
            </a:pPr>
            <a:r>
              <a:rPr lang="en-US" altLang="en-US" sz="2400" dirty="0">
                <a:latin typeface="微软雅黑" panose="020B0503020204020204" pitchFamily="34" charset="-122"/>
                <a:ea typeface="微软雅黑" panose="020B0503020204020204" pitchFamily="34" charset="-122"/>
              </a:rPr>
              <a:t>7.</a:t>
            </a:r>
            <a:r>
              <a:rPr lang="zh-CN" altLang="en-US" sz="2400" dirty="0">
                <a:latin typeface="微软雅黑" panose="020B0503020204020204" pitchFamily="34" charset="-122"/>
                <a:ea typeface="微软雅黑" panose="020B0503020204020204" pitchFamily="34" charset="-122"/>
              </a:rPr>
              <a:t>有良好的人际关系和社会适应能力，既肯定自己，又尊重别人，能体谅他人的痛苦，并用各种办法来帮助他人，具有同他人共祸福的意识。</a:t>
            </a:r>
          </a:p>
          <a:p>
            <a:pPr>
              <a:lnSpc>
                <a:spcPct val="150000"/>
              </a:lnSpc>
            </a:pPr>
            <a:endParaRPr lang="en-US" altLang="zh-CN" sz="2800" b="1" dirty="0">
              <a:solidFill>
                <a:srgbClr val="A02795"/>
              </a:solidFill>
              <a:latin typeface="微软雅黑" panose="020B0503020204020204" pitchFamily="34" charset="-122"/>
              <a:ea typeface="微软雅黑" panose="020B0503020204020204" pitchFamily="34" charset="-122"/>
            </a:endParaRPr>
          </a:p>
          <a:p>
            <a:pPr>
              <a:lnSpc>
                <a:spcPct val="150000"/>
              </a:lnSpc>
            </a:pPr>
            <a:endParaRPr lang="zh-CN" altLang="en-US" sz="2800" b="1" dirty="0">
              <a:solidFill>
                <a:srgbClr val="A02795"/>
              </a:solidFill>
              <a:latin typeface="微软雅黑" panose="020B0503020204020204" pitchFamily="34" charset="-122"/>
              <a:ea typeface="微软雅黑" panose="020B0503020204020204" pitchFamily="34" charset="-122"/>
            </a:endParaRPr>
          </a:p>
          <a:p>
            <a:pPr>
              <a:lnSpc>
                <a:spcPct val="150000"/>
              </a:lnSpc>
            </a:pPr>
            <a:endParaRPr lang="zh-CN" altLang="en-US" sz="2400" dirty="0">
              <a:latin typeface="宋体" panose="02010600030101010101" pitchFamily="2" charset="-122"/>
              <a:ea typeface="宋体" panose="02010600030101010101" pitchFamily="2" charset="-122"/>
            </a:endParaRPr>
          </a:p>
        </p:txBody>
      </p:sp>
    </p:spTree>
  </p:cSld>
  <p:clrMapOvr>
    <a:masterClrMapping/>
  </p:clrMapOvr>
  <p:transition>
    <p:random/>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TextBox 1"/>
          <p:cNvSpPr txBox="1"/>
          <p:nvPr/>
        </p:nvSpPr>
        <p:spPr>
          <a:xfrm>
            <a:off x="360000" y="720000"/>
            <a:ext cx="11628800" cy="5638082"/>
          </a:xfrm>
          <a:prstGeom prst="rect">
            <a:avLst/>
          </a:prstGeom>
          <a:noFill/>
          <a:ln w="9525">
            <a:noFill/>
          </a:ln>
        </p:spPr>
        <p:txBody>
          <a:bodyPr wrap="square">
            <a:spAutoFit/>
          </a:bodyPr>
          <a:lstStyle/>
          <a:p>
            <a:pPr>
              <a:lnSpc>
                <a:spcPct val="150000"/>
              </a:lnSpc>
            </a:pPr>
            <a:r>
              <a:rPr lang="zh-CN" altLang="en-US" sz="2800" b="1" dirty="0">
                <a:solidFill>
                  <a:srgbClr val="127FB8"/>
                </a:solidFill>
                <a:latin typeface="微软雅黑" panose="020B0503020204020204" pitchFamily="34" charset="-122"/>
                <a:ea typeface="微软雅黑" panose="020B0503020204020204" pitchFamily="34" charset="-122"/>
              </a:rPr>
              <a:t>二、大学生健康人格的标准</a:t>
            </a:r>
          </a:p>
          <a:p>
            <a:pPr indent="623888">
              <a:lnSpc>
                <a:spcPct val="150000"/>
              </a:lnSpc>
            </a:pPr>
            <a:r>
              <a:rPr lang="en-US" altLang="en-US" sz="2400" dirty="0">
                <a:latin typeface="微软雅黑" panose="020B0503020204020204" pitchFamily="34" charset="-122"/>
                <a:ea typeface="微软雅黑" panose="020B0503020204020204" pitchFamily="34" charset="-122"/>
              </a:rPr>
              <a:t>1.</a:t>
            </a:r>
            <a:r>
              <a:rPr lang="zh-CN" altLang="en-US" sz="2400" dirty="0">
                <a:latin typeface="微软雅黑" panose="020B0503020204020204" pitchFamily="34" charset="-122"/>
                <a:ea typeface="微软雅黑" panose="020B0503020204020204" pitchFamily="34" charset="-122"/>
              </a:rPr>
              <a:t>具有远大而稳定的奋斗目标</a:t>
            </a:r>
            <a:r>
              <a:rPr lang="en-US" altLang="en-US" sz="2400" dirty="0">
                <a:latin typeface="微软雅黑" panose="020B0503020204020204" pitchFamily="34" charset="-122"/>
                <a:ea typeface="微软雅黑" panose="020B0503020204020204" pitchFamily="34" charset="-122"/>
              </a:rPr>
              <a:t>  </a:t>
            </a:r>
            <a:r>
              <a:rPr lang="zh-CN" altLang="en-US" sz="2400" dirty="0">
                <a:latin typeface="微软雅黑" panose="020B0503020204020204" pitchFamily="34" charset="-122"/>
                <a:ea typeface="微软雅黑" panose="020B0503020204020204" pitchFamily="34" charset="-122"/>
              </a:rPr>
              <a:t>有坚定的社会主义信念和远大的共产主义理想，有科学的世界观和人生观。</a:t>
            </a:r>
          </a:p>
          <a:p>
            <a:pPr indent="623888">
              <a:lnSpc>
                <a:spcPct val="150000"/>
              </a:lnSpc>
            </a:pPr>
            <a:r>
              <a:rPr lang="en-US" altLang="en-US" sz="2400" dirty="0">
                <a:latin typeface="微软雅黑" panose="020B0503020204020204" pitchFamily="34" charset="-122"/>
                <a:ea typeface="微软雅黑" panose="020B0503020204020204" pitchFamily="34" charset="-122"/>
              </a:rPr>
              <a:t>2.</a:t>
            </a:r>
            <a:r>
              <a:rPr lang="zh-CN" altLang="en-US" sz="2400" dirty="0">
                <a:latin typeface="微软雅黑" panose="020B0503020204020204" pitchFamily="34" charset="-122"/>
                <a:ea typeface="微软雅黑" panose="020B0503020204020204" pitchFamily="34" charset="-122"/>
              </a:rPr>
              <a:t>具有强烈的道德责任感</a:t>
            </a:r>
            <a:r>
              <a:rPr lang="en-US" altLang="en-US" sz="2400" dirty="0">
                <a:latin typeface="微软雅黑" panose="020B0503020204020204" pitchFamily="34" charset="-122"/>
                <a:ea typeface="微软雅黑" panose="020B0503020204020204" pitchFamily="34" charset="-122"/>
              </a:rPr>
              <a:t>  </a:t>
            </a:r>
            <a:r>
              <a:rPr lang="zh-CN" altLang="en-US" sz="2400" dirty="0">
                <a:latin typeface="微软雅黑" panose="020B0503020204020204" pitchFamily="34" charset="-122"/>
                <a:ea typeface="微软雅黑" panose="020B0503020204020204" pitchFamily="34" charset="-122"/>
              </a:rPr>
              <a:t>能以社会主义、集体主义道德观为核心，正确处理生活和工作中的各种关系，具有正直诚实、谦虚谨慎、尊老爱幼等良好品质。</a:t>
            </a:r>
          </a:p>
          <a:p>
            <a:pPr indent="623888">
              <a:lnSpc>
                <a:spcPct val="150000"/>
              </a:lnSpc>
            </a:pPr>
            <a:r>
              <a:rPr lang="en-US" altLang="en-US" sz="2400" dirty="0">
                <a:latin typeface="微软雅黑" panose="020B0503020204020204" pitchFamily="34" charset="-122"/>
                <a:ea typeface="微软雅黑" panose="020B0503020204020204" pitchFamily="34" charset="-122"/>
              </a:rPr>
              <a:t>3.</a:t>
            </a:r>
            <a:r>
              <a:rPr lang="zh-CN" altLang="en-US" sz="2400" dirty="0">
                <a:latin typeface="微软雅黑" panose="020B0503020204020204" pitchFamily="34" charset="-122"/>
                <a:ea typeface="微软雅黑" panose="020B0503020204020204" pitchFamily="34" charset="-122"/>
              </a:rPr>
              <a:t>具有正确的自我意识</a:t>
            </a:r>
            <a:r>
              <a:rPr lang="en-US" altLang="en-US" sz="2400" dirty="0">
                <a:latin typeface="微软雅黑" panose="020B0503020204020204" pitchFamily="34" charset="-122"/>
                <a:ea typeface="微软雅黑" panose="020B0503020204020204" pitchFamily="34" charset="-122"/>
              </a:rPr>
              <a:t>  </a:t>
            </a:r>
            <a:r>
              <a:rPr lang="zh-CN" altLang="en-US" sz="2400" dirty="0">
                <a:latin typeface="微软雅黑" panose="020B0503020204020204" pitchFamily="34" charset="-122"/>
                <a:ea typeface="微软雅黑" panose="020B0503020204020204" pitchFamily="34" charset="-122"/>
              </a:rPr>
              <a:t>能够正确地认识自己，客观地评价自己，自尊、自信、悦纳自我；能够自我监督，自我调节，努力发展身心潜能，能够与环境保持平衡。</a:t>
            </a:r>
          </a:p>
          <a:p>
            <a:pPr indent="623888">
              <a:lnSpc>
                <a:spcPct val="150000"/>
              </a:lnSpc>
            </a:pPr>
            <a:r>
              <a:rPr lang="en-US" altLang="en-US" sz="2400" dirty="0">
                <a:latin typeface="微软雅黑" panose="020B0503020204020204" pitchFamily="34" charset="-122"/>
                <a:ea typeface="微软雅黑" panose="020B0503020204020204" pitchFamily="34" charset="-122"/>
              </a:rPr>
              <a:t>4.</a:t>
            </a:r>
            <a:r>
              <a:rPr lang="zh-CN" altLang="en-US" sz="2400" dirty="0">
                <a:latin typeface="微软雅黑" panose="020B0503020204020204" pitchFamily="34" charset="-122"/>
                <a:ea typeface="微软雅黑" panose="020B0503020204020204" pitchFamily="34" charset="-122"/>
              </a:rPr>
              <a:t>具有良好的情绪调节能力</a:t>
            </a:r>
            <a:r>
              <a:rPr lang="en-US" altLang="en-US" sz="2400" dirty="0">
                <a:latin typeface="微软雅黑" panose="020B0503020204020204" pitchFamily="34" charset="-122"/>
                <a:ea typeface="微软雅黑" panose="020B0503020204020204" pitchFamily="34" charset="-122"/>
              </a:rPr>
              <a:t>  </a:t>
            </a:r>
            <a:r>
              <a:rPr lang="zh-CN" altLang="en-US" sz="2400" dirty="0">
                <a:latin typeface="微软雅黑" panose="020B0503020204020204" pitchFamily="34" charset="-122"/>
                <a:ea typeface="微软雅黑" panose="020B0503020204020204" pitchFamily="34" charset="-122"/>
              </a:rPr>
              <a:t>经常保持愉快、开朗、乐观的心境，能合理地宣泄、排解消极情绪，富有幽默感。</a:t>
            </a:r>
          </a:p>
          <a:p>
            <a:pPr>
              <a:lnSpc>
                <a:spcPct val="150000"/>
              </a:lnSpc>
            </a:pPr>
            <a:endParaRPr lang="zh-CN" altLang="en-US" sz="2400" dirty="0">
              <a:latin typeface="宋体" panose="02010600030101010101" pitchFamily="2" charset="-122"/>
              <a:ea typeface="宋体" panose="02010600030101010101" pitchFamily="2" charset="-122"/>
            </a:endParaRPr>
          </a:p>
        </p:txBody>
      </p:sp>
    </p:spTree>
  </p:cSld>
  <p:clrMapOvr>
    <a:masterClrMapping/>
  </p:clrMapOvr>
  <p:transition>
    <p:random/>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TextBox 1"/>
          <p:cNvSpPr txBox="1"/>
          <p:nvPr/>
        </p:nvSpPr>
        <p:spPr>
          <a:xfrm>
            <a:off x="360000" y="720000"/>
            <a:ext cx="11628800" cy="4459041"/>
          </a:xfrm>
          <a:prstGeom prst="rect">
            <a:avLst/>
          </a:prstGeom>
          <a:noFill/>
          <a:ln w="9525">
            <a:noFill/>
          </a:ln>
        </p:spPr>
        <p:txBody>
          <a:bodyPr wrap="square">
            <a:spAutoFit/>
          </a:bodyPr>
          <a:lstStyle/>
          <a:p>
            <a:pPr indent="623888">
              <a:lnSpc>
                <a:spcPct val="150000"/>
              </a:lnSpc>
            </a:pPr>
            <a:r>
              <a:rPr lang="en-US" altLang="en-US" sz="2400" dirty="0">
                <a:latin typeface="微软雅黑" panose="020B0503020204020204" pitchFamily="34" charset="-122"/>
                <a:ea typeface="微软雅黑" panose="020B0503020204020204" pitchFamily="34" charset="-122"/>
              </a:rPr>
              <a:t>5.</a:t>
            </a:r>
            <a:r>
              <a:rPr lang="zh-CN" altLang="en-US" sz="2400" dirty="0">
                <a:latin typeface="微软雅黑" panose="020B0503020204020204" pitchFamily="34" charset="-122"/>
                <a:ea typeface="微软雅黑" panose="020B0503020204020204" pitchFamily="34" charset="-122"/>
              </a:rPr>
              <a:t>具有良好的社会适应能力</a:t>
            </a:r>
            <a:r>
              <a:rPr lang="en-US" altLang="en-US" sz="2400" dirty="0">
                <a:latin typeface="微软雅黑" panose="020B0503020204020204" pitchFamily="34" charset="-122"/>
                <a:ea typeface="微软雅黑" panose="020B0503020204020204" pitchFamily="34" charset="-122"/>
              </a:rPr>
              <a:t>  </a:t>
            </a:r>
            <a:r>
              <a:rPr lang="zh-CN" altLang="en-US" sz="2400" dirty="0">
                <a:latin typeface="微软雅黑" panose="020B0503020204020204" pitchFamily="34" charset="-122"/>
                <a:ea typeface="微软雅黑" panose="020B0503020204020204" pitchFamily="34" charset="-122"/>
              </a:rPr>
              <a:t>能够正确观察和了解社会现象，关心社会发展变化，使自己的理想行为跟上社会发展的主流，对新环境具有较强的适应能力。</a:t>
            </a:r>
          </a:p>
          <a:p>
            <a:pPr indent="623888">
              <a:lnSpc>
                <a:spcPct val="150000"/>
              </a:lnSpc>
            </a:pPr>
            <a:r>
              <a:rPr lang="en-US" altLang="en-US" sz="2400" dirty="0">
                <a:latin typeface="微软雅黑" panose="020B0503020204020204" pitchFamily="34" charset="-122"/>
                <a:ea typeface="微软雅黑" panose="020B0503020204020204" pitchFamily="34" charset="-122"/>
              </a:rPr>
              <a:t>6.</a:t>
            </a:r>
            <a:r>
              <a:rPr lang="zh-CN" altLang="en-US" sz="2400" dirty="0">
                <a:latin typeface="微软雅黑" panose="020B0503020204020204" pitchFamily="34" charset="-122"/>
                <a:ea typeface="微软雅黑" panose="020B0503020204020204" pitchFamily="34" charset="-122"/>
              </a:rPr>
              <a:t>具有和谐的人际关系</a:t>
            </a:r>
            <a:r>
              <a:rPr lang="en-US" altLang="en-US" sz="2400" dirty="0">
                <a:latin typeface="微软雅黑" panose="020B0503020204020204" pitchFamily="34" charset="-122"/>
                <a:ea typeface="微软雅黑" panose="020B0503020204020204" pitchFamily="34" charset="-122"/>
              </a:rPr>
              <a:t>  </a:t>
            </a:r>
            <a:r>
              <a:rPr lang="zh-CN" altLang="en-US" sz="2400" dirty="0">
                <a:latin typeface="微软雅黑" panose="020B0503020204020204" pitchFamily="34" charset="-122"/>
                <a:ea typeface="微软雅黑" panose="020B0503020204020204" pitchFamily="34" charset="-122"/>
              </a:rPr>
              <a:t>在人际关系中能够相互沟通理解，尊重信任多于嫉妒怀疑他人，同时也能受到他人的尊重和接纳。</a:t>
            </a:r>
          </a:p>
          <a:p>
            <a:pPr indent="623888">
              <a:lnSpc>
                <a:spcPct val="150000"/>
              </a:lnSpc>
            </a:pPr>
            <a:r>
              <a:rPr lang="en-US" altLang="en-US" sz="2400" dirty="0">
                <a:latin typeface="微软雅黑" panose="020B0503020204020204" pitchFamily="34" charset="-122"/>
                <a:ea typeface="微软雅黑" panose="020B0503020204020204" pitchFamily="34" charset="-122"/>
              </a:rPr>
              <a:t>7.</a:t>
            </a:r>
            <a:r>
              <a:rPr lang="zh-CN" altLang="en-US" sz="2400" dirty="0">
                <a:latin typeface="微软雅黑" panose="020B0503020204020204" pitchFamily="34" charset="-122"/>
                <a:ea typeface="微软雅黑" panose="020B0503020204020204" pitchFamily="34" charset="-122"/>
              </a:rPr>
              <a:t>具有乐观向上的生活态度</a:t>
            </a:r>
            <a:r>
              <a:rPr lang="en-US" altLang="en-US" sz="2400" dirty="0">
                <a:latin typeface="微软雅黑" panose="020B0503020204020204" pitchFamily="34" charset="-122"/>
                <a:ea typeface="微软雅黑" panose="020B0503020204020204" pitchFamily="34" charset="-122"/>
              </a:rPr>
              <a:t>  </a:t>
            </a:r>
            <a:r>
              <a:rPr lang="zh-CN" altLang="en-US" sz="2400" dirty="0">
                <a:latin typeface="微软雅黑" panose="020B0503020204020204" pitchFamily="34" charset="-122"/>
                <a:ea typeface="微软雅黑" panose="020B0503020204020204" pitchFamily="34" charset="-122"/>
              </a:rPr>
              <a:t>对前途和生活充满希望和信心；对学习和工作抱有浓厚的兴趣，并充分发挥自身潜能；勇于面对困难和挫折，并设法克服困难，振作精神。</a:t>
            </a:r>
          </a:p>
          <a:p>
            <a:pPr indent="623888">
              <a:lnSpc>
                <a:spcPct val="150000"/>
              </a:lnSpc>
            </a:pPr>
            <a:r>
              <a:rPr lang="en-US" altLang="en-US" sz="2400" dirty="0">
                <a:latin typeface="微软雅黑" panose="020B0503020204020204" pitchFamily="34" charset="-122"/>
                <a:ea typeface="微软雅黑" panose="020B0503020204020204" pitchFamily="34" charset="-122"/>
              </a:rPr>
              <a:t>8.</a:t>
            </a:r>
            <a:r>
              <a:rPr lang="zh-CN" altLang="en-US" sz="2400" dirty="0">
                <a:latin typeface="微软雅黑" panose="020B0503020204020204" pitchFamily="34" charset="-122"/>
                <a:ea typeface="微软雅黑" panose="020B0503020204020204" pitchFamily="34" charset="-122"/>
              </a:rPr>
              <a:t>具有健康、崇高的审美情趣</a:t>
            </a:r>
            <a:r>
              <a:rPr lang="en-US" altLang="en-US" sz="2400" dirty="0">
                <a:latin typeface="微软雅黑" panose="020B0503020204020204" pitchFamily="34" charset="-122"/>
                <a:ea typeface="微软雅黑" panose="020B0503020204020204" pitchFamily="34" charset="-122"/>
              </a:rPr>
              <a:t>  </a:t>
            </a:r>
            <a:r>
              <a:rPr lang="zh-CN" altLang="en-US" sz="2400" dirty="0">
                <a:latin typeface="微软雅黑" panose="020B0503020204020204" pitchFamily="34" charset="-122"/>
                <a:ea typeface="微软雅黑" panose="020B0503020204020204" pitchFamily="34" charset="-122"/>
              </a:rPr>
              <a:t>有正确的审美理想、审美态度和对美的追求；抵制低级趣味的各种腐朽思想的侵蚀。</a:t>
            </a:r>
          </a:p>
        </p:txBody>
      </p:sp>
    </p:spTree>
  </p:cSld>
  <p:clrMapOvr>
    <a:masterClrMapping/>
  </p:clrMapOvr>
  <p:transition>
    <p:random/>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TextBox 1"/>
          <p:cNvSpPr txBox="1"/>
          <p:nvPr/>
        </p:nvSpPr>
        <p:spPr>
          <a:xfrm>
            <a:off x="360000" y="720000"/>
            <a:ext cx="11686857" cy="5253893"/>
          </a:xfrm>
          <a:prstGeom prst="rect">
            <a:avLst/>
          </a:prstGeom>
          <a:noFill/>
          <a:ln w="9525">
            <a:noFill/>
          </a:ln>
        </p:spPr>
        <p:txBody>
          <a:bodyPr wrap="square">
            <a:spAutoFit/>
          </a:bodyPr>
          <a:lstStyle/>
          <a:p>
            <a:pPr>
              <a:lnSpc>
                <a:spcPct val="150000"/>
              </a:lnSpc>
            </a:pPr>
            <a:r>
              <a:rPr lang="zh-CN" altLang="en-US" sz="2800" b="1" dirty="0">
                <a:solidFill>
                  <a:srgbClr val="127FB8"/>
                </a:solidFill>
                <a:latin typeface="微软雅黑" panose="020B0503020204020204" pitchFamily="34" charset="-122"/>
                <a:ea typeface="微软雅黑" panose="020B0503020204020204" pitchFamily="34" charset="-122"/>
              </a:rPr>
              <a:t>三、大学生健康人格的培养和塑造</a:t>
            </a:r>
          </a:p>
          <a:p>
            <a:pPr>
              <a:lnSpc>
                <a:spcPct val="150000"/>
              </a:lnSpc>
            </a:pPr>
            <a:r>
              <a:rPr lang="zh-CN" altLang="en-US" sz="2400" b="1" dirty="0">
                <a:solidFill>
                  <a:srgbClr val="127FB8"/>
                </a:solidFill>
                <a:latin typeface="微软雅黑" panose="020B0503020204020204" pitchFamily="34" charset="-122"/>
                <a:ea typeface="微软雅黑" panose="020B0503020204020204" pitchFamily="34" charset="-122"/>
              </a:rPr>
              <a:t>（一）从小事做起，树立良好习惯</a:t>
            </a:r>
            <a:endParaRPr lang="en-US" altLang="zh-CN" sz="2400" b="1" dirty="0">
              <a:solidFill>
                <a:srgbClr val="127FB8"/>
              </a:solidFill>
              <a:latin typeface="微软雅黑" panose="020B0503020204020204" pitchFamily="34" charset="-122"/>
              <a:ea typeface="微软雅黑" panose="020B0503020204020204" pitchFamily="34" charset="-122"/>
            </a:endParaRPr>
          </a:p>
          <a:p>
            <a:pPr indent="623888">
              <a:lnSpc>
                <a:spcPct val="150000"/>
              </a:lnSpc>
            </a:pPr>
            <a:r>
              <a:rPr lang="en-US" altLang="en-US" sz="2400" dirty="0">
                <a:latin typeface="微软雅黑" panose="020B0503020204020204" pitchFamily="34" charset="-122"/>
                <a:ea typeface="微软雅黑" panose="020B0503020204020204" pitchFamily="34" charset="-122"/>
              </a:rPr>
              <a:t>1.</a:t>
            </a:r>
            <a:r>
              <a:rPr lang="zh-CN" altLang="en-US" sz="2400" dirty="0">
                <a:latin typeface="微软雅黑" panose="020B0503020204020204" pitchFamily="34" charset="-122"/>
                <a:ea typeface="微软雅黑" panose="020B0503020204020204" pitchFamily="34" charset="-122"/>
              </a:rPr>
              <a:t>在公众场合、开会、上课的时候坐前面的位子，在显眼的地方坐下。</a:t>
            </a:r>
          </a:p>
          <a:p>
            <a:pPr indent="623888">
              <a:lnSpc>
                <a:spcPct val="150000"/>
              </a:lnSpc>
            </a:pPr>
            <a:r>
              <a:rPr lang="en-US" altLang="en-US" sz="2400" dirty="0">
                <a:latin typeface="微软雅黑" panose="020B0503020204020204" pitchFamily="34" charset="-122"/>
                <a:ea typeface="微软雅黑" panose="020B0503020204020204" pitchFamily="34" charset="-122"/>
              </a:rPr>
              <a:t>2.</a:t>
            </a:r>
            <a:r>
              <a:rPr lang="zh-CN" altLang="en-US" sz="2400" dirty="0">
                <a:latin typeface="微软雅黑" panose="020B0503020204020204" pitchFamily="34" charset="-122"/>
                <a:ea typeface="微软雅黑" panose="020B0503020204020204" pitchFamily="34" charset="-122"/>
              </a:rPr>
              <a:t>在讨论中，尝试一下第一个打破沉默，当众表达自己的意见或看法。这样做，开始你可能觉得困难，但只要你开口，你会发现情况并不像你想象的那样，同学们一样会认真倾听，而这种被人重视的鼓励会使你狂跳的心平静下来，你对自己的表达能力会有一个全新的认识。</a:t>
            </a:r>
          </a:p>
          <a:p>
            <a:pPr indent="623888">
              <a:lnSpc>
                <a:spcPct val="150000"/>
              </a:lnSpc>
            </a:pPr>
            <a:r>
              <a:rPr lang="en-US" altLang="en-US" sz="2400" dirty="0">
                <a:latin typeface="微软雅黑" panose="020B0503020204020204" pitchFamily="34" charset="-122"/>
                <a:ea typeface="微软雅黑" panose="020B0503020204020204" pitchFamily="34" charset="-122"/>
              </a:rPr>
              <a:t>3.</a:t>
            </a:r>
            <a:r>
              <a:rPr lang="zh-CN" altLang="en-US" sz="2400" dirty="0">
                <a:latin typeface="微软雅黑" panose="020B0503020204020204" pitchFamily="34" charset="-122"/>
                <a:ea typeface="微软雅黑" panose="020B0503020204020204" pitchFamily="34" charset="-122"/>
              </a:rPr>
              <a:t>主动找那些学历或级别比自己高、阅历、资力比自己丰富的人交谈、讨论，并尝试提出与他们不同的见解。</a:t>
            </a:r>
            <a:endParaRPr lang="zh-CN" altLang="en-US" sz="2800" b="1" dirty="0">
              <a:solidFill>
                <a:srgbClr val="A02795"/>
              </a:solidFill>
              <a:latin typeface="微软雅黑" panose="020B0503020204020204" pitchFamily="34" charset="-122"/>
              <a:ea typeface="微软雅黑" panose="020B0503020204020204" pitchFamily="34" charset="-122"/>
            </a:endParaRPr>
          </a:p>
        </p:txBody>
      </p:sp>
    </p:spTree>
  </p:cSld>
  <p:clrMapOvr>
    <a:masterClrMapping/>
  </p:clrMapOvr>
  <p:transition>
    <p:random/>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TextBox 1"/>
          <p:cNvSpPr txBox="1"/>
          <p:nvPr/>
        </p:nvSpPr>
        <p:spPr>
          <a:xfrm>
            <a:off x="360000" y="720000"/>
            <a:ext cx="11498171" cy="5567037"/>
          </a:xfrm>
          <a:prstGeom prst="rect">
            <a:avLst/>
          </a:prstGeom>
          <a:noFill/>
          <a:ln w="9525">
            <a:noFill/>
          </a:ln>
        </p:spPr>
        <p:txBody>
          <a:bodyPr wrap="square">
            <a:spAutoFit/>
          </a:bodyPr>
          <a:lstStyle/>
          <a:p>
            <a:pPr indent="623888">
              <a:lnSpc>
                <a:spcPct val="150000"/>
              </a:lnSpc>
            </a:pPr>
            <a:r>
              <a:rPr lang="en-US" altLang="en-US" sz="2400" dirty="0">
                <a:latin typeface="微软雅黑" panose="020B0503020204020204" pitchFamily="34" charset="-122"/>
                <a:ea typeface="微软雅黑" panose="020B0503020204020204" pitchFamily="34" charset="-122"/>
              </a:rPr>
              <a:t>4.</a:t>
            </a:r>
            <a:r>
              <a:rPr lang="zh-CN" altLang="en-US" sz="2400" dirty="0">
                <a:latin typeface="微软雅黑" panose="020B0503020204020204" pitchFamily="34" charset="-122"/>
                <a:ea typeface="微软雅黑" panose="020B0503020204020204" pitchFamily="34" charset="-122"/>
              </a:rPr>
              <a:t>大胆地在众人面前适当地展示自己的成绩。</a:t>
            </a:r>
          </a:p>
          <a:p>
            <a:pPr indent="623888">
              <a:lnSpc>
                <a:spcPct val="150000"/>
              </a:lnSpc>
            </a:pPr>
            <a:r>
              <a:rPr lang="en-US" altLang="en-US" sz="2400" dirty="0">
                <a:latin typeface="微软雅黑" panose="020B0503020204020204" pitchFamily="34" charset="-122"/>
                <a:ea typeface="微软雅黑" panose="020B0503020204020204" pitchFamily="34" charset="-122"/>
              </a:rPr>
              <a:t>5.</a:t>
            </a:r>
            <a:r>
              <a:rPr lang="zh-CN" altLang="en-US" sz="2400" dirty="0">
                <a:latin typeface="微软雅黑" panose="020B0503020204020204" pitchFamily="34" charset="-122"/>
                <a:ea typeface="微软雅黑" panose="020B0503020204020204" pitchFamily="34" charset="-122"/>
              </a:rPr>
              <a:t>走路时挺胸抬头，加快速度，加强自己与同学、朋友的交往。</a:t>
            </a:r>
          </a:p>
          <a:p>
            <a:pPr indent="623888">
              <a:lnSpc>
                <a:spcPct val="150000"/>
              </a:lnSpc>
            </a:pPr>
            <a:r>
              <a:rPr lang="en-US" altLang="en-US" sz="2400" dirty="0">
                <a:latin typeface="微软雅黑" panose="020B0503020204020204" pitchFamily="34" charset="-122"/>
                <a:ea typeface="微软雅黑" panose="020B0503020204020204" pitchFamily="34" charset="-122"/>
              </a:rPr>
              <a:t>6.</a:t>
            </a:r>
            <a:r>
              <a:rPr lang="zh-CN" altLang="en-US" sz="2400" dirty="0">
                <a:latin typeface="微软雅黑" panose="020B0503020204020204" pitchFamily="34" charset="-122"/>
                <a:ea typeface="微软雅黑" panose="020B0503020204020204" pitchFamily="34" charset="-122"/>
              </a:rPr>
              <a:t>见到同学、老师，如果你不敢看他的眼睛的话，试着直视他的鼻子，主动和他打招呼。开始你可能怕别人不理你，拒绝你，但如果你这样做，你会发现对方一样会报以微笑，回答你的招呼。久而久之，你不再是一个没人发现的、不被重视的人。</a:t>
            </a:r>
          </a:p>
          <a:p>
            <a:pPr indent="623888">
              <a:lnSpc>
                <a:spcPct val="150000"/>
              </a:lnSpc>
            </a:pPr>
            <a:r>
              <a:rPr lang="en-US" altLang="en-US" sz="2400" dirty="0">
                <a:latin typeface="微软雅黑" panose="020B0503020204020204" pitchFamily="34" charset="-122"/>
                <a:ea typeface="微软雅黑" panose="020B0503020204020204" pitchFamily="34" charset="-122"/>
              </a:rPr>
              <a:t>7.</a:t>
            </a:r>
            <a:r>
              <a:rPr lang="zh-CN" altLang="en-US" sz="2400" dirty="0">
                <a:latin typeface="微软雅黑" panose="020B0503020204020204" pitchFamily="34" charset="-122"/>
                <a:ea typeface="微软雅黑" panose="020B0503020204020204" pitchFamily="34" charset="-122"/>
              </a:rPr>
              <a:t>尝试做一些自己不喜欢做的事情。缺乏自信者往往屈从于他人意愿和一些刻板的清规戒律，以至于他们误认为自己生来就喜欢某些东西而不喜欢另一些东西，如“我喜欢独处”。应该认识到，你之所以每天都在重复是由于你的懦弱和没有主见养成的习惯。如果你尝试做一些原来你不喜欢的事，你会品尝到一种全新的乐趣，从而慢慢地从老习惯中摆脱出来。</a:t>
            </a:r>
            <a:endParaRPr lang="zh-CN" altLang="en-US" sz="2800" b="1" dirty="0">
              <a:solidFill>
                <a:srgbClr val="A02795"/>
              </a:solidFill>
              <a:latin typeface="微软雅黑" panose="020B0503020204020204" pitchFamily="34" charset="-122"/>
              <a:ea typeface="微软雅黑" panose="020B0503020204020204" pitchFamily="34" charset="-122"/>
            </a:endParaRPr>
          </a:p>
        </p:txBody>
      </p:sp>
    </p:spTree>
  </p:cSld>
  <p:clrMapOvr>
    <a:masterClrMapping/>
  </p:clrMapOvr>
  <p:transition>
    <p:random/>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TextBox 1"/>
          <p:cNvSpPr txBox="1"/>
          <p:nvPr/>
        </p:nvSpPr>
        <p:spPr>
          <a:xfrm>
            <a:off x="360000" y="720000"/>
            <a:ext cx="11527200" cy="4062651"/>
          </a:xfrm>
          <a:prstGeom prst="rect">
            <a:avLst/>
          </a:prstGeom>
          <a:noFill/>
          <a:ln w="9525">
            <a:noFill/>
          </a:ln>
        </p:spPr>
        <p:txBody>
          <a:bodyPr wrap="square">
            <a:spAutoFit/>
          </a:bodyPr>
          <a:lstStyle/>
          <a:p>
            <a:pPr>
              <a:lnSpc>
                <a:spcPct val="150000"/>
              </a:lnSpc>
            </a:pPr>
            <a:r>
              <a:rPr lang="zh-CN" altLang="en-US" sz="2800" b="1" dirty="0">
                <a:solidFill>
                  <a:srgbClr val="127FB8"/>
                </a:solidFill>
                <a:latin typeface="微软雅黑" panose="020B0503020204020204" pitchFamily="34" charset="-122"/>
                <a:ea typeface="微软雅黑" panose="020B0503020204020204" pitchFamily="34" charset="-122"/>
              </a:rPr>
              <a:t>（二）培养自信心</a:t>
            </a:r>
          </a:p>
          <a:p>
            <a:pPr indent="623888">
              <a:lnSpc>
                <a:spcPct val="150000"/>
              </a:lnSpc>
            </a:pPr>
            <a:r>
              <a:rPr lang="en-US" altLang="en-US" sz="2400" dirty="0">
                <a:latin typeface="微软雅黑" panose="020B0503020204020204" pitchFamily="34" charset="-122"/>
                <a:ea typeface="微软雅黑" panose="020B0503020204020204" pitchFamily="34" charset="-122"/>
              </a:rPr>
              <a:t>1.</a:t>
            </a:r>
            <a:r>
              <a:rPr lang="zh-CN" altLang="en-US" sz="2400" dirty="0">
                <a:latin typeface="微软雅黑" panose="020B0503020204020204" pitchFamily="34" charset="-122"/>
                <a:ea typeface="微软雅黑" panose="020B0503020204020204" pitchFamily="34" charset="-122"/>
              </a:rPr>
              <a:t>悦纳自我，发挥优势。每个人都有自己的优势，也有自己的弱点，让优势充分发挥出来，就能成为不可战胜的人。在天赋、才能方面，人与人之间存在差异是极其自然的事，但每个人都是独特的，每个人都有别人无法取代的价值，每个人都可以在这色彩纷呈的大千世界里创造出美好的东西，只要你相信自己。</a:t>
            </a:r>
          </a:p>
          <a:p>
            <a:pPr indent="623888">
              <a:lnSpc>
                <a:spcPct val="150000"/>
              </a:lnSpc>
            </a:pPr>
            <a:r>
              <a:rPr lang="en-US" altLang="en-US" sz="2400" dirty="0">
                <a:latin typeface="微软雅黑" panose="020B0503020204020204" pitchFamily="34" charset="-122"/>
                <a:ea typeface="微软雅黑" panose="020B0503020204020204" pitchFamily="34" charset="-122"/>
              </a:rPr>
              <a:t>2.</a:t>
            </a:r>
            <a:r>
              <a:rPr lang="zh-CN" altLang="en-US" sz="2400" dirty="0">
                <a:latin typeface="微软雅黑" panose="020B0503020204020204" pitchFamily="34" charset="-122"/>
                <a:ea typeface="微软雅黑" panose="020B0503020204020204" pitchFamily="34" charset="-122"/>
              </a:rPr>
              <a:t>正视自身价值，正确自我评价。</a:t>
            </a:r>
          </a:p>
          <a:p>
            <a:pPr indent="623888">
              <a:lnSpc>
                <a:spcPct val="150000"/>
              </a:lnSpc>
            </a:pPr>
            <a:r>
              <a:rPr lang="en-US" altLang="en-US" sz="2400" dirty="0">
                <a:latin typeface="微软雅黑" panose="020B0503020204020204" pitchFamily="34" charset="-122"/>
                <a:ea typeface="微软雅黑" panose="020B0503020204020204" pitchFamily="34" charset="-122"/>
              </a:rPr>
              <a:t>3.</a:t>
            </a:r>
            <a:r>
              <a:rPr lang="zh-CN" altLang="en-US" sz="2400" dirty="0">
                <a:latin typeface="微软雅黑" panose="020B0503020204020204" pitchFamily="34" charset="-122"/>
                <a:ea typeface="微软雅黑" panose="020B0503020204020204" pitchFamily="34" charset="-122"/>
              </a:rPr>
              <a:t>记住过去的成功，忘却往昔的失败。</a:t>
            </a:r>
          </a:p>
        </p:txBody>
      </p:sp>
    </p:spTree>
  </p:cSld>
  <p:clrMapOvr>
    <a:masterClrMapping/>
  </p:clrMapOvr>
  <p:transition>
    <p:random/>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TextBox 1"/>
          <p:cNvSpPr txBox="1"/>
          <p:nvPr/>
        </p:nvSpPr>
        <p:spPr>
          <a:xfrm>
            <a:off x="360000" y="720000"/>
            <a:ext cx="11498171" cy="5632311"/>
          </a:xfrm>
          <a:prstGeom prst="rect">
            <a:avLst/>
          </a:prstGeom>
          <a:noFill/>
          <a:ln w="9525">
            <a:noFill/>
          </a:ln>
        </p:spPr>
        <p:txBody>
          <a:bodyPr wrap="square">
            <a:spAutoFit/>
          </a:bodyPr>
          <a:lstStyle/>
          <a:p>
            <a:pPr>
              <a:lnSpc>
                <a:spcPct val="150000"/>
              </a:lnSpc>
            </a:pPr>
            <a:r>
              <a:rPr lang="zh-CN" altLang="en-US" sz="2400" b="1" dirty="0">
                <a:solidFill>
                  <a:srgbClr val="127FB8"/>
                </a:solidFill>
                <a:latin typeface="微软雅黑" panose="020B0503020204020204" pitchFamily="34" charset="-122"/>
                <a:ea typeface="微软雅黑" panose="020B0503020204020204" pitchFamily="34" charset="-122"/>
              </a:rPr>
              <a:t>（三）锻炼坚韧的意志</a:t>
            </a:r>
          </a:p>
          <a:p>
            <a:pPr indent="623888">
              <a:lnSpc>
                <a:spcPct val="150000"/>
              </a:lnSpc>
            </a:pPr>
            <a:r>
              <a:rPr lang="en-US" altLang="en-US" sz="2400" dirty="0">
                <a:latin typeface="微软雅黑" panose="020B0503020204020204" pitchFamily="34" charset="-122"/>
                <a:ea typeface="微软雅黑" panose="020B0503020204020204" pitchFamily="34" charset="-122"/>
              </a:rPr>
              <a:t>1.</a:t>
            </a:r>
            <a:r>
              <a:rPr lang="zh-CN" altLang="en-US" sz="2400" dirty="0">
                <a:latin typeface="微软雅黑" panose="020B0503020204020204" pitchFamily="34" charset="-122"/>
                <a:ea typeface="微软雅黑" panose="020B0503020204020204" pitchFamily="34" charset="-122"/>
              </a:rPr>
              <a:t>要有明确的目的性。</a:t>
            </a:r>
          </a:p>
          <a:p>
            <a:pPr indent="623888">
              <a:lnSpc>
                <a:spcPct val="150000"/>
              </a:lnSpc>
            </a:pPr>
            <a:r>
              <a:rPr lang="en-US" altLang="en-US" sz="2400" dirty="0">
                <a:latin typeface="微软雅黑" panose="020B0503020204020204" pitchFamily="34" charset="-122"/>
                <a:ea typeface="微软雅黑" panose="020B0503020204020204" pitchFamily="34" charset="-122"/>
              </a:rPr>
              <a:t>2.</a:t>
            </a:r>
            <a:r>
              <a:rPr lang="zh-CN" altLang="en-US" sz="2400" dirty="0">
                <a:latin typeface="微软雅黑" panose="020B0503020204020204" pitchFamily="34" charset="-122"/>
                <a:ea typeface="微软雅黑" panose="020B0503020204020204" pitchFamily="34" charset="-122"/>
              </a:rPr>
              <a:t>要在日常生活中锻炼韧性。</a:t>
            </a:r>
            <a:endParaRPr lang="en-US" altLang="zh-CN" sz="2400" dirty="0">
              <a:latin typeface="微软雅黑" panose="020B0503020204020204" pitchFamily="34" charset="-122"/>
              <a:ea typeface="微软雅黑" panose="020B0503020204020204" pitchFamily="34" charset="-122"/>
            </a:endParaRPr>
          </a:p>
          <a:p>
            <a:pPr indent="623888">
              <a:lnSpc>
                <a:spcPct val="150000"/>
              </a:lnSpc>
            </a:pPr>
            <a:r>
              <a:rPr lang="zh-CN" altLang="en-US" sz="2400" dirty="0">
                <a:latin typeface="微软雅黑" panose="020B0503020204020204" pitchFamily="34" charset="-122"/>
                <a:ea typeface="微软雅黑" panose="020B0503020204020204" pitchFamily="34" charset="-122"/>
              </a:rPr>
              <a:t>为了培养自己的韧性，我们可以尝试一些具体的方法：</a:t>
            </a:r>
          </a:p>
          <a:p>
            <a:pPr indent="623888">
              <a:lnSpc>
                <a:spcPct val="150000"/>
              </a:lnSpc>
            </a:pPr>
            <a:r>
              <a:rPr lang="zh-CN" altLang="en-US" sz="2400" dirty="0">
                <a:latin typeface="微软雅黑" panose="020B0503020204020204" pitchFamily="34" charset="-122"/>
                <a:ea typeface="微软雅黑" panose="020B0503020204020204" pitchFamily="34" charset="-122"/>
              </a:rPr>
              <a:t>①要求自己每天早上跑</a:t>
            </a:r>
            <a:r>
              <a:rPr lang="en-US" altLang="en-US" sz="2400" dirty="0">
                <a:latin typeface="微软雅黑" panose="020B0503020204020204" pitchFamily="34" charset="-122"/>
                <a:ea typeface="微软雅黑" panose="020B0503020204020204" pitchFamily="34" charset="-122"/>
              </a:rPr>
              <a:t>500</a:t>
            </a:r>
            <a:r>
              <a:rPr lang="zh-CN" altLang="en-US" sz="2400" dirty="0">
                <a:latin typeface="微软雅黑" panose="020B0503020204020204" pitchFamily="34" charset="-122"/>
                <a:ea typeface="微软雅黑" panose="020B0503020204020204" pitchFamily="34" charset="-122"/>
              </a:rPr>
              <a:t>米，或每天睡觉前做</a:t>
            </a:r>
            <a:r>
              <a:rPr lang="en-US" altLang="en-US" sz="2400" dirty="0">
                <a:latin typeface="微软雅黑" panose="020B0503020204020204" pitchFamily="34" charset="-122"/>
                <a:ea typeface="微软雅黑" panose="020B0503020204020204" pitchFamily="34" charset="-122"/>
              </a:rPr>
              <a:t>10</a:t>
            </a:r>
            <a:r>
              <a:rPr lang="zh-CN" altLang="en-US" sz="2400" dirty="0">
                <a:latin typeface="微软雅黑" panose="020B0503020204020204" pitchFamily="34" charset="-122"/>
                <a:ea typeface="微软雅黑" panose="020B0503020204020204" pitchFamily="34" charset="-122"/>
              </a:rPr>
              <a:t>个仰卧起坐，坚持半年；②找一本自己喜欢的字帖，制定一个每天</a:t>
            </a:r>
            <a:r>
              <a:rPr lang="en-US" altLang="en-US" sz="2400" dirty="0">
                <a:latin typeface="微软雅黑" panose="020B0503020204020204" pitchFamily="34" charset="-122"/>
                <a:ea typeface="微软雅黑" panose="020B0503020204020204" pitchFamily="34" charset="-122"/>
              </a:rPr>
              <a:t>5</a:t>
            </a:r>
            <a:r>
              <a:rPr lang="zh-CN" altLang="en-US" sz="2400" dirty="0">
                <a:latin typeface="微软雅黑" panose="020B0503020204020204" pitchFamily="34" charset="-122"/>
                <a:ea typeface="微软雅黑" panose="020B0503020204020204" pitchFamily="34" charset="-122"/>
              </a:rPr>
              <a:t>个字，每个字写</a:t>
            </a:r>
            <a:r>
              <a:rPr lang="en-US" altLang="en-US" sz="2400" dirty="0">
                <a:latin typeface="微软雅黑" panose="020B0503020204020204" pitchFamily="34" charset="-122"/>
                <a:ea typeface="微软雅黑" panose="020B0503020204020204" pitchFamily="34" charset="-122"/>
              </a:rPr>
              <a:t>20</a:t>
            </a:r>
            <a:r>
              <a:rPr lang="zh-CN" altLang="en-US" sz="2400" dirty="0">
                <a:latin typeface="微软雅黑" panose="020B0503020204020204" pitchFamily="34" charset="-122"/>
                <a:ea typeface="微软雅黑" panose="020B0503020204020204" pitchFamily="34" charset="-122"/>
              </a:rPr>
              <a:t>遍的计划，或者要求自己每天记</a:t>
            </a:r>
            <a:r>
              <a:rPr lang="en-US" altLang="en-US" sz="2400" dirty="0">
                <a:latin typeface="微软雅黑" panose="020B0503020204020204" pitchFamily="34" charset="-122"/>
                <a:ea typeface="微软雅黑" panose="020B0503020204020204" pitchFamily="34" charset="-122"/>
              </a:rPr>
              <a:t>5</a:t>
            </a:r>
            <a:r>
              <a:rPr lang="zh-CN" altLang="en-US" sz="2400" dirty="0">
                <a:latin typeface="微软雅黑" panose="020B0503020204020204" pitchFamily="34" charset="-122"/>
                <a:ea typeface="微软雅黑" panose="020B0503020204020204" pitchFamily="34" charset="-122"/>
              </a:rPr>
              <a:t>个外语单词，坚持半年。上述的这些锻炼计划、学习计划，看起来不难落实，但真的做起来，却不一定能坚持到底。如果这些计划被落实了，还可以在原来的基础上提高要求、加大难度继续锻炼，你会逐渐发现这种练习对性格的作用。</a:t>
            </a:r>
          </a:p>
          <a:p>
            <a:pPr indent="623888">
              <a:lnSpc>
                <a:spcPct val="150000"/>
              </a:lnSpc>
            </a:pPr>
            <a:r>
              <a:rPr lang="en-US" altLang="en-US" sz="2400" dirty="0">
                <a:latin typeface="微软雅黑" panose="020B0503020204020204" pitchFamily="34" charset="-122"/>
                <a:ea typeface="微软雅黑" panose="020B0503020204020204" pitchFamily="34" charset="-122"/>
              </a:rPr>
              <a:t>3.</a:t>
            </a:r>
            <a:r>
              <a:rPr lang="zh-CN" altLang="en-US" sz="2400" dirty="0">
                <a:latin typeface="微软雅黑" panose="020B0503020204020204" pitchFamily="34" charset="-122"/>
                <a:ea typeface="微软雅黑" panose="020B0503020204020204" pitchFamily="34" charset="-122"/>
              </a:rPr>
              <a:t>要灵活变通。</a:t>
            </a:r>
          </a:p>
        </p:txBody>
      </p:sp>
    </p:spTree>
  </p:cSld>
  <p:clrMapOvr>
    <a:masterClrMapping/>
  </p:clrMapOvr>
  <p:transition>
    <p:random/>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TextBox 1"/>
          <p:cNvSpPr txBox="1"/>
          <p:nvPr/>
        </p:nvSpPr>
        <p:spPr>
          <a:xfrm>
            <a:off x="360000" y="720000"/>
            <a:ext cx="11570743" cy="3416320"/>
          </a:xfrm>
          <a:prstGeom prst="rect">
            <a:avLst/>
          </a:prstGeom>
          <a:noFill/>
          <a:ln w="9525">
            <a:noFill/>
          </a:ln>
        </p:spPr>
        <p:txBody>
          <a:bodyPr wrap="square">
            <a:spAutoFit/>
          </a:bodyPr>
          <a:lstStyle/>
          <a:p>
            <a:pPr>
              <a:lnSpc>
                <a:spcPct val="150000"/>
              </a:lnSpc>
            </a:pPr>
            <a:r>
              <a:rPr lang="zh-CN" altLang="en-US" sz="2400" b="1" dirty="0">
                <a:solidFill>
                  <a:srgbClr val="127FB8"/>
                </a:solidFill>
                <a:latin typeface="微软雅黑" panose="020B0503020204020204" pitchFamily="34" charset="-122"/>
                <a:ea typeface="微软雅黑" panose="020B0503020204020204" pitchFamily="34" charset="-122"/>
              </a:rPr>
              <a:t>（四）培养稳定的情绪</a:t>
            </a:r>
          </a:p>
          <a:p>
            <a:pPr indent="623888">
              <a:lnSpc>
                <a:spcPct val="150000"/>
              </a:lnSpc>
            </a:pPr>
            <a:r>
              <a:rPr lang="en-US" altLang="en-US" sz="2400" dirty="0">
                <a:latin typeface="微软雅黑" panose="020B0503020204020204" pitchFamily="34" charset="-122"/>
                <a:ea typeface="微软雅黑" panose="020B0503020204020204" pitchFamily="34" charset="-122"/>
              </a:rPr>
              <a:t>1.</a:t>
            </a:r>
            <a:r>
              <a:rPr lang="zh-CN" altLang="en-US" sz="2400" dirty="0">
                <a:latin typeface="微软雅黑" panose="020B0503020204020204" pitchFamily="34" charset="-122"/>
                <a:ea typeface="微软雅黑" panose="020B0503020204020204" pitchFamily="34" charset="-122"/>
              </a:rPr>
              <a:t>第一步，用出纸和笔记录下你的消极思想。</a:t>
            </a:r>
          </a:p>
          <a:p>
            <a:pPr indent="623888">
              <a:lnSpc>
                <a:spcPct val="150000"/>
              </a:lnSpc>
            </a:pPr>
            <a:r>
              <a:rPr lang="en-US" altLang="en-US" sz="2400" dirty="0">
                <a:latin typeface="微软雅黑" panose="020B0503020204020204" pitchFamily="34" charset="-122"/>
                <a:ea typeface="微软雅黑" panose="020B0503020204020204" pitchFamily="34" charset="-122"/>
              </a:rPr>
              <a:t>2.</a:t>
            </a:r>
            <a:r>
              <a:rPr lang="zh-CN" altLang="en-US" sz="2400" dirty="0">
                <a:latin typeface="微软雅黑" panose="020B0503020204020204" pitchFamily="34" charset="-122"/>
                <a:ea typeface="微软雅黑" panose="020B0503020204020204" pitchFamily="34" charset="-122"/>
              </a:rPr>
              <a:t>第二步，思考你写下的使自己闷闷不乐的事，找出更真实、更符合逻辑的解释。</a:t>
            </a:r>
          </a:p>
          <a:p>
            <a:pPr indent="623888">
              <a:lnSpc>
                <a:spcPct val="150000"/>
              </a:lnSpc>
            </a:pPr>
            <a:r>
              <a:rPr lang="en-US" altLang="en-US" sz="2400" dirty="0">
                <a:latin typeface="微软雅黑" panose="020B0503020204020204" pitchFamily="34" charset="-122"/>
                <a:ea typeface="微软雅黑" panose="020B0503020204020204" pitchFamily="34" charset="-122"/>
              </a:rPr>
              <a:t>3.</a:t>
            </a:r>
            <a:r>
              <a:rPr lang="zh-CN" altLang="en-US" sz="2400" dirty="0">
                <a:latin typeface="微软雅黑" panose="020B0503020204020204" pitchFamily="34" charset="-122"/>
                <a:ea typeface="微软雅黑" panose="020B0503020204020204" pitchFamily="34" charset="-122"/>
              </a:rPr>
              <a:t>最后，你可以松一口气了。你已经把让你深深困扰的抑郁困在纸上了，你完全可以把你写的那几张纸扔到废纸篓里去</a:t>
            </a:r>
            <a:r>
              <a:rPr lang="en-US" altLang="zh-CN" sz="2400" dirty="0">
                <a:latin typeface="微软雅黑" panose="020B0503020204020204" pitchFamily="34" charset="-122"/>
                <a:ea typeface="微软雅黑" panose="020B0503020204020204" pitchFamily="34" charset="-122"/>
              </a:rPr>
              <a:t>——</a:t>
            </a:r>
            <a:r>
              <a:rPr lang="zh-CN" altLang="en-US" sz="2400" dirty="0">
                <a:latin typeface="微软雅黑" panose="020B0503020204020204" pitchFamily="34" charset="-122"/>
                <a:ea typeface="微软雅黑" panose="020B0503020204020204" pitchFamily="34" charset="-122"/>
              </a:rPr>
              <a:t>它已经完成了使命，而你也感到一种超脱。就此时的情况而言，你已经迈出了克服性格中抑郁倾向的第一步。</a:t>
            </a:r>
          </a:p>
        </p:txBody>
      </p:sp>
    </p:spTree>
  </p:cSld>
  <p:clrMapOvr>
    <a:masterClrMapping/>
  </p:clrMapOvr>
  <p:transition>
    <p:random/>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TextBox 1"/>
          <p:cNvSpPr txBox="1"/>
          <p:nvPr/>
        </p:nvSpPr>
        <p:spPr>
          <a:xfrm>
            <a:off x="360000" y="720000"/>
            <a:ext cx="11556229" cy="2862322"/>
          </a:xfrm>
          <a:prstGeom prst="rect">
            <a:avLst/>
          </a:prstGeom>
          <a:noFill/>
          <a:ln w="9525">
            <a:noFill/>
          </a:ln>
        </p:spPr>
        <p:txBody>
          <a:bodyPr wrap="square">
            <a:spAutoFit/>
          </a:bodyPr>
          <a:lstStyle/>
          <a:p>
            <a:pPr>
              <a:lnSpc>
                <a:spcPct val="150000"/>
              </a:lnSpc>
            </a:pPr>
            <a:r>
              <a:rPr lang="zh-CN" altLang="en-US" sz="2400" b="1" dirty="0">
                <a:solidFill>
                  <a:srgbClr val="127FB8"/>
                </a:solidFill>
                <a:latin typeface="微软雅黑" panose="020B0503020204020204" pitchFamily="34" charset="-122"/>
                <a:ea typeface="微软雅黑" panose="020B0503020204020204" pitchFamily="34" charset="-122"/>
              </a:rPr>
              <a:t>（五）建立良好的人际关系，融入集体</a:t>
            </a:r>
            <a:endParaRPr lang="en-US" altLang="zh-CN" sz="2400" dirty="0">
              <a:solidFill>
                <a:srgbClr val="127FB8"/>
              </a:solidFill>
              <a:latin typeface="微软雅黑" panose="020B0503020204020204" pitchFamily="34" charset="-122"/>
              <a:ea typeface="微软雅黑" panose="020B0503020204020204" pitchFamily="34" charset="-122"/>
            </a:endParaRPr>
          </a:p>
          <a:p>
            <a:pPr indent="623888">
              <a:lnSpc>
                <a:spcPct val="150000"/>
              </a:lnSpc>
            </a:pPr>
            <a:r>
              <a:rPr lang="zh-CN" altLang="en-US" sz="2400" dirty="0">
                <a:latin typeface="微软雅黑" panose="020B0503020204020204" pitchFamily="34" charset="-122"/>
                <a:ea typeface="微软雅黑" panose="020B0503020204020204" pitchFamily="34" charset="-122"/>
              </a:rPr>
              <a:t>首先，大学生应该接近他人、关心他人，与他人建立和谐的人际关系，了解他人需求，解决他人的困难，体察他人的喜怒。通过关心他人，培养助人为乐的好品格。</a:t>
            </a:r>
            <a:endParaRPr lang="en-US" altLang="zh-CN" sz="2400" dirty="0">
              <a:latin typeface="微软雅黑" panose="020B0503020204020204" pitchFamily="34" charset="-122"/>
              <a:ea typeface="微软雅黑" panose="020B0503020204020204" pitchFamily="34" charset="-122"/>
            </a:endParaRPr>
          </a:p>
          <a:p>
            <a:pPr indent="623888">
              <a:lnSpc>
                <a:spcPct val="150000"/>
              </a:lnSpc>
            </a:pPr>
            <a:r>
              <a:rPr lang="zh-CN" altLang="en-US" sz="2400" dirty="0">
                <a:latin typeface="微软雅黑" panose="020B0503020204020204" pitchFamily="34" charset="-122"/>
                <a:ea typeface="微软雅黑" panose="020B0503020204020204" pitchFamily="34" charset="-122"/>
              </a:rPr>
              <a:t>其次，真诚与他人交流。真诚友好而有度地开放自己，达到与他人心灵的沟通，是建立良好人际关系的基础。</a:t>
            </a:r>
          </a:p>
        </p:txBody>
      </p:sp>
    </p:spTree>
  </p:cSld>
  <p:clrMapOvr>
    <a:masterClrMapping/>
  </p:clrMapOvr>
  <p:transition>
    <p:random/>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TextBox 1"/>
          <p:cNvSpPr txBox="1"/>
          <p:nvPr/>
        </p:nvSpPr>
        <p:spPr>
          <a:xfrm>
            <a:off x="360000" y="720000"/>
            <a:ext cx="11483657" cy="3970318"/>
          </a:xfrm>
          <a:prstGeom prst="rect">
            <a:avLst/>
          </a:prstGeom>
          <a:noFill/>
          <a:ln w="9525">
            <a:noFill/>
          </a:ln>
        </p:spPr>
        <p:txBody>
          <a:bodyPr wrap="square">
            <a:spAutoFit/>
          </a:bodyPr>
          <a:lstStyle/>
          <a:p>
            <a:pPr>
              <a:lnSpc>
                <a:spcPct val="150000"/>
              </a:lnSpc>
            </a:pPr>
            <a:r>
              <a:rPr lang="zh-CN" altLang="en-US" sz="2400" b="1" dirty="0">
                <a:solidFill>
                  <a:srgbClr val="127FB8"/>
                </a:solidFill>
                <a:latin typeface="微软雅黑" panose="020B0503020204020204" pitchFamily="34" charset="-122"/>
                <a:ea typeface="微软雅黑" panose="020B0503020204020204" pitchFamily="34" charset="-122"/>
              </a:rPr>
              <a:t>（六）行为的训练 </a:t>
            </a:r>
            <a:endParaRPr lang="en-US" altLang="zh-CN" sz="2400" dirty="0">
              <a:solidFill>
                <a:srgbClr val="127FB8"/>
              </a:solidFill>
              <a:latin typeface="微软雅黑" panose="020B0503020204020204" pitchFamily="34" charset="-122"/>
              <a:ea typeface="微软雅黑" panose="020B0503020204020204" pitchFamily="34" charset="-122"/>
            </a:endParaRPr>
          </a:p>
          <a:p>
            <a:pPr indent="623888">
              <a:lnSpc>
                <a:spcPct val="150000"/>
              </a:lnSpc>
            </a:pPr>
            <a:r>
              <a:rPr lang="en-US" altLang="en-US" sz="2400" dirty="0">
                <a:latin typeface="微软雅黑" panose="020B0503020204020204" pitchFamily="34" charset="-122"/>
                <a:ea typeface="微软雅黑" panose="020B0503020204020204" pitchFamily="34" charset="-122"/>
              </a:rPr>
              <a:t>1.</a:t>
            </a:r>
            <a:r>
              <a:rPr lang="zh-CN" altLang="en-US" sz="2400" dirty="0">
                <a:latin typeface="微软雅黑" panose="020B0503020204020204" pitchFamily="34" charset="-122"/>
                <a:ea typeface="微软雅黑" panose="020B0503020204020204" pitchFamily="34" charset="-122"/>
              </a:rPr>
              <a:t>果敢</a:t>
            </a:r>
            <a:endParaRPr lang="en-US" altLang="en-US" sz="2400" dirty="0">
              <a:latin typeface="微软雅黑" panose="020B0503020204020204" pitchFamily="34" charset="-122"/>
              <a:ea typeface="微软雅黑" panose="020B0503020204020204" pitchFamily="34" charset="-122"/>
            </a:endParaRPr>
          </a:p>
          <a:p>
            <a:pPr indent="623888">
              <a:lnSpc>
                <a:spcPct val="150000"/>
              </a:lnSpc>
            </a:pPr>
            <a:r>
              <a:rPr lang="zh-CN" altLang="en-US" sz="2400" dirty="0">
                <a:latin typeface="微软雅黑" panose="020B0503020204020204" pitchFamily="34" charset="-122"/>
                <a:ea typeface="微软雅黑" panose="020B0503020204020204" pitchFamily="34" charset="-122"/>
              </a:rPr>
              <a:t>空谈理想而不行动，只能在梦里获得收获。</a:t>
            </a:r>
          </a:p>
          <a:p>
            <a:pPr indent="623888">
              <a:lnSpc>
                <a:spcPct val="150000"/>
              </a:lnSpc>
            </a:pPr>
            <a:r>
              <a:rPr lang="en-US" altLang="en-US" sz="2400" dirty="0">
                <a:latin typeface="微软雅黑" panose="020B0503020204020204" pitchFamily="34" charset="-122"/>
                <a:ea typeface="微软雅黑" panose="020B0503020204020204" pitchFamily="34" charset="-122"/>
              </a:rPr>
              <a:t>2.</a:t>
            </a:r>
            <a:r>
              <a:rPr lang="zh-CN" altLang="en-US" sz="2400" dirty="0">
                <a:latin typeface="微软雅黑" panose="020B0503020204020204" pitchFamily="34" charset="-122"/>
                <a:ea typeface="微软雅黑" panose="020B0503020204020204" pitchFamily="34" charset="-122"/>
              </a:rPr>
              <a:t>学会选择</a:t>
            </a:r>
            <a:r>
              <a:rPr lang="en-US" altLang="en-US" sz="2400" dirty="0">
                <a:latin typeface="微软雅黑" panose="020B0503020204020204" pitchFamily="34" charset="-122"/>
                <a:ea typeface="微软雅黑" panose="020B0503020204020204" pitchFamily="34" charset="-122"/>
              </a:rPr>
              <a:t>  </a:t>
            </a:r>
          </a:p>
          <a:p>
            <a:pPr indent="623888">
              <a:lnSpc>
                <a:spcPct val="150000"/>
              </a:lnSpc>
            </a:pPr>
            <a:r>
              <a:rPr lang="zh-CN" altLang="en-US" sz="2400" dirty="0">
                <a:latin typeface="微软雅黑" panose="020B0503020204020204" pitchFamily="34" charset="-122"/>
                <a:ea typeface="微软雅黑" panose="020B0503020204020204" pitchFamily="34" charset="-122"/>
              </a:rPr>
              <a:t>性格优柔寡断的人，在面临选择的时候，总是瞻前顾后，难以割舍。选择就是一种放弃。不妨仔细分析一下其两方面优劣和自己的优势，尽量找到最有利的方案。一经决定，要说服自已无论遇到任何艰难险阻都不要退却，坦然正视挫折，勇往直前。</a:t>
            </a:r>
          </a:p>
        </p:txBody>
      </p:sp>
    </p:spTree>
  </p:cSld>
  <p:clrMapOvr>
    <a:masterClrMapping/>
  </p:clrMapOvr>
  <p:transition>
    <p:random/>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5" name="TextBox 64"/>
          <p:cNvSpPr txBox="1"/>
          <p:nvPr/>
        </p:nvSpPr>
        <p:spPr>
          <a:xfrm>
            <a:off x="685800" y="1508125"/>
            <a:ext cx="10783888" cy="4385816"/>
          </a:xfrm>
          <a:prstGeom prst="rect">
            <a:avLst/>
          </a:prstGeom>
          <a:noFill/>
          <a:ln w="9525">
            <a:noFill/>
          </a:ln>
        </p:spPr>
        <p:txBody>
          <a:bodyPr>
            <a:spAutoFit/>
          </a:bodyPr>
          <a:lstStyle/>
          <a:p>
            <a:pPr>
              <a:lnSpc>
                <a:spcPct val="150000"/>
              </a:lnSpc>
            </a:pPr>
            <a:r>
              <a:rPr lang="en-US" altLang="zh-CN" sz="2400" b="1" dirty="0">
                <a:solidFill>
                  <a:srgbClr val="127FB8"/>
                </a:solidFill>
                <a:latin typeface="微软雅黑" panose="020B0503020204020204" pitchFamily="34" charset="-122"/>
                <a:ea typeface="微软雅黑" panose="020B0503020204020204" pitchFamily="34" charset="-122"/>
              </a:rPr>
              <a:t>1.</a:t>
            </a:r>
            <a:r>
              <a:rPr lang="zh-CN" altLang="en-US" sz="2400" b="1" dirty="0">
                <a:solidFill>
                  <a:srgbClr val="127FB8"/>
                </a:solidFill>
                <a:latin typeface="微软雅黑" panose="020B0503020204020204" pitchFamily="34" charset="-122"/>
                <a:ea typeface="微软雅黑" panose="020B0503020204020204" pitchFamily="34" charset="-122"/>
              </a:rPr>
              <a:t>人格是指一个人整体的精神面貌，即具有一定倾向性的、相对稳定的和独特的心理行为模式。它具有独特性、稳定性、综合性、功能性四个特点。人格的心理结构由个体倾向性、个性心理特征和自我意识三部分组成。</a:t>
            </a:r>
          </a:p>
          <a:p>
            <a:pPr>
              <a:lnSpc>
                <a:spcPct val="150000"/>
              </a:lnSpc>
            </a:pPr>
            <a:r>
              <a:rPr lang="en-US" altLang="zh-CN" sz="2400" b="1" dirty="0">
                <a:solidFill>
                  <a:srgbClr val="5562AC"/>
                </a:solidFill>
                <a:latin typeface="微软雅黑" panose="020B0503020204020204" pitchFamily="34" charset="-122"/>
                <a:ea typeface="微软雅黑" panose="020B0503020204020204" pitchFamily="34" charset="-122"/>
              </a:rPr>
              <a:t>2.</a:t>
            </a:r>
            <a:r>
              <a:rPr lang="zh-CN" altLang="en-US" sz="2400" b="1" dirty="0">
                <a:solidFill>
                  <a:srgbClr val="5562AC"/>
                </a:solidFill>
                <a:latin typeface="微软雅黑" panose="020B0503020204020204" pitchFamily="34" charset="-122"/>
                <a:ea typeface="微软雅黑" panose="020B0503020204020204" pitchFamily="34" charset="-122"/>
              </a:rPr>
              <a:t>大学生人格发展具有以下特点：认知自我能力加强但自我控制能力弱、智能结构健全而合理、社会适应能力较强、创造性和竞争意识兼备、情绪情感强烈丰富但不稳定。</a:t>
            </a:r>
            <a:endParaRPr lang="en-US" altLang="zh-CN" sz="2400" b="1" dirty="0">
              <a:solidFill>
                <a:srgbClr val="5562AC"/>
              </a:solidFill>
              <a:latin typeface="微软雅黑" panose="020B0503020204020204" pitchFamily="34" charset="-122"/>
              <a:ea typeface="微软雅黑" panose="020B0503020204020204" pitchFamily="34" charset="-122"/>
            </a:endParaRPr>
          </a:p>
          <a:p>
            <a:pPr>
              <a:lnSpc>
                <a:spcPct val="150000"/>
              </a:lnSpc>
            </a:pPr>
            <a:r>
              <a:rPr lang="en-US" altLang="zh-CN" sz="2400" b="1" dirty="0">
                <a:solidFill>
                  <a:srgbClr val="127FB8"/>
                </a:solidFill>
                <a:latin typeface="微软雅黑" panose="020B0503020204020204" pitchFamily="34" charset="-122"/>
                <a:ea typeface="微软雅黑" panose="020B0503020204020204" pitchFamily="34" charset="-122"/>
              </a:rPr>
              <a:t>3. </a:t>
            </a:r>
            <a:r>
              <a:rPr lang="zh-CN" altLang="en-US" sz="2400" b="1" dirty="0">
                <a:solidFill>
                  <a:srgbClr val="127FB8"/>
                </a:solidFill>
                <a:latin typeface="微软雅黑" panose="020B0503020204020204" pitchFamily="34" charset="-122"/>
                <a:ea typeface="微软雅黑" panose="020B0503020204020204" pitchFamily="34" charset="-122"/>
              </a:rPr>
              <a:t>遗传、家庭、社会文化和实践因素是影响大学生人格发展的主要因素。</a:t>
            </a:r>
            <a:endParaRPr lang="en-US" altLang="zh-CN" sz="2400" b="1" dirty="0">
              <a:solidFill>
                <a:srgbClr val="127FB8"/>
              </a:solidFill>
              <a:latin typeface="微软雅黑" panose="020B0503020204020204" pitchFamily="34" charset="-122"/>
              <a:ea typeface="微软雅黑" panose="020B0503020204020204" pitchFamily="34" charset="-122"/>
            </a:endParaRPr>
          </a:p>
          <a:p>
            <a:pPr>
              <a:lnSpc>
                <a:spcPct val="150000"/>
              </a:lnSpc>
            </a:pPr>
            <a:endParaRPr lang="en-US" altLang="zh-CN" b="1" dirty="0">
              <a:solidFill>
                <a:srgbClr val="127FB8"/>
              </a:solidFill>
              <a:latin typeface="等线" charset="0"/>
              <a:ea typeface="宋体" panose="02010600030101010101" pitchFamily="2" charset="-122"/>
            </a:endParaRPr>
          </a:p>
        </p:txBody>
      </p:sp>
    </p:spTree>
  </p:cSld>
  <p:clrMapOvr>
    <a:masterClrMapping/>
  </p:clrMapOvr>
  <p:transition>
    <p:random/>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9" name="文本占位符 70658"/>
          <p:cNvSpPr>
            <a:spLocks noGrp="1"/>
          </p:cNvSpPr>
          <p:nvPr>
            <p:ph type="body" idx="1"/>
          </p:nvPr>
        </p:nvSpPr>
        <p:spPr>
          <a:xfrm>
            <a:off x="961030" y="1460310"/>
            <a:ext cx="10515600" cy="4225333"/>
          </a:xfrm>
        </p:spPr>
        <p:txBody>
          <a:bodyPr anchor="t"/>
          <a:lstStyle/>
          <a:p>
            <a:pPr marL="0" indent="0" fontAlgn="base">
              <a:lnSpc>
                <a:spcPct val="150000"/>
              </a:lnSpc>
              <a:spcBef>
                <a:spcPct val="0"/>
              </a:spcBef>
              <a:spcAft>
                <a:spcPct val="0"/>
              </a:spcAft>
              <a:buNone/>
            </a:pPr>
            <a:r>
              <a:rPr lang="en-US" altLang="zh-CN" sz="2400" b="1" dirty="0">
                <a:solidFill>
                  <a:srgbClr val="127FB8"/>
                </a:solidFill>
                <a:latin typeface="微软雅黑" panose="020B0503020204020204" pitchFamily="34" charset="-122"/>
                <a:ea typeface="微软雅黑" panose="020B0503020204020204" pitchFamily="34" charset="-122"/>
              </a:rPr>
              <a:t>4. </a:t>
            </a:r>
            <a:r>
              <a:rPr lang="zh-CN" altLang="en-US" sz="2400" b="1" dirty="0">
                <a:solidFill>
                  <a:srgbClr val="127FB8"/>
                </a:solidFill>
                <a:latin typeface="微软雅黑" panose="020B0503020204020204" pitchFamily="34" charset="-122"/>
                <a:ea typeface="微软雅黑" panose="020B0503020204020204" pitchFamily="34" charset="-122"/>
              </a:rPr>
              <a:t>大学生常见人格问题主要包括自卑、极端内向、嫉妒、自我中心、冷漠、猜疑、害羞、怯懦、懒惰九种。</a:t>
            </a:r>
            <a:endParaRPr lang="en-US" altLang="zh-CN" sz="2400" b="1" dirty="0">
              <a:solidFill>
                <a:srgbClr val="127FB8"/>
              </a:solidFill>
              <a:latin typeface="微软雅黑" panose="020B0503020204020204" pitchFamily="34" charset="-122"/>
              <a:ea typeface="微软雅黑" panose="020B0503020204020204" pitchFamily="34" charset="-122"/>
            </a:endParaRPr>
          </a:p>
          <a:p>
            <a:pPr marL="0" indent="0" fontAlgn="base">
              <a:lnSpc>
                <a:spcPct val="150000"/>
              </a:lnSpc>
              <a:spcBef>
                <a:spcPct val="0"/>
              </a:spcBef>
              <a:spcAft>
                <a:spcPct val="0"/>
              </a:spcAft>
              <a:buNone/>
            </a:pPr>
            <a:r>
              <a:rPr lang="en-US" altLang="zh-CN" sz="2400" b="1" dirty="0">
                <a:solidFill>
                  <a:srgbClr val="5562AC"/>
                </a:solidFill>
                <a:latin typeface="微软雅黑" panose="020B0503020204020204" pitchFamily="34" charset="-122"/>
                <a:ea typeface="微软雅黑" panose="020B0503020204020204" pitchFamily="34" charset="-122"/>
              </a:rPr>
              <a:t>5.</a:t>
            </a:r>
            <a:r>
              <a:rPr lang="zh-CN" altLang="en-US" sz="2400" b="1" dirty="0">
                <a:solidFill>
                  <a:srgbClr val="5562AC"/>
                </a:solidFill>
                <a:latin typeface="微软雅黑" panose="020B0503020204020204" pitchFamily="34" charset="-122"/>
                <a:ea typeface="微软雅黑" panose="020B0503020204020204" pitchFamily="34" charset="-122"/>
              </a:rPr>
              <a:t> 大学生培养健康人格的方法包括以下几个方面：从小事做起，树立良好习惯；培养自信心；锻炼坚韧的意志；培养稳定的情绪；建立良好的人际关系，融入集体；行为的训练 。</a:t>
            </a:r>
            <a:endParaRPr lang="en-US" altLang="zh-CN" sz="2400" b="1" dirty="0">
              <a:solidFill>
                <a:srgbClr val="5562AC"/>
              </a:solidFill>
              <a:latin typeface="微软雅黑" panose="020B0503020204020204" pitchFamily="34" charset="-122"/>
              <a:ea typeface="微软雅黑" panose="020B0503020204020204" pitchFamily="34" charset="-122"/>
            </a:endParaRPr>
          </a:p>
        </p:txBody>
      </p:sp>
    </p:spTree>
  </p:cSld>
  <p:clrMapOvr>
    <a:masterClrMapping/>
  </p:clrMapOvr>
  <p:transition>
    <p:random/>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transition>
    <p:random/>
  </p:transition>
</p:sld>
</file>

<file path=ppt/tags/tag1.xml><?xml version="1.0" encoding="utf-8"?>
<p:tagLst xmlns:a="http://schemas.openxmlformats.org/drawingml/2006/main" xmlns:r="http://schemas.openxmlformats.org/officeDocument/2006/relationships" xmlns:p="http://schemas.openxmlformats.org/presentationml/2006/main">
  <p:tag name="PA" val="v3.0.1"/>
</p:tagLst>
</file>

<file path=ppt/tags/tag2.xml><?xml version="1.0" encoding="utf-8"?>
<p:tagLst xmlns:a="http://schemas.openxmlformats.org/drawingml/2006/main" xmlns:r="http://schemas.openxmlformats.org/officeDocument/2006/relationships" xmlns:p="http://schemas.openxmlformats.org/presentationml/2006/main">
  <p:tag name="PA" val="v3.0.1"/>
</p:tagLst>
</file>

<file path=ppt/tags/tag3.xml><?xml version="1.0" encoding="utf-8"?>
<p:tagLst xmlns:a="http://schemas.openxmlformats.org/drawingml/2006/main" xmlns:r="http://schemas.openxmlformats.org/officeDocument/2006/relationships" xmlns:p="http://schemas.openxmlformats.org/presentationml/2006/main">
  <p:tag name="PA" val="v3.0.1"/>
</p:tagLst>
</file>

<file path=ppt/tags/tag4.xml><?xml version="1.0" encoding="utf-8"?>
<p:tagLst xmlns:a="http://schemas.openxmlformats.org/drawingml/2006/main" xmlns:r="http://schemas.openxmlformats.org/officeDocument/2006/relationships" xmlns:p="http://schemas.openxmlformats.org/presentationml/2006/main">
  <p:tag name="PA" val="v3.0.1"/>
</p:tagLst>
</file>

<file path=ppt/tags/tag5.xml><?xml version="1.0" encoding="utf-8"?>
<p:tagLst xmlns:a="http://schemas.openxmlformats.org/drawingml/2006/main" xmlns:r="http://schemas.openxmlformats.org/officeDocument/2006/relationships" xmlns:p="http://schemas.openxmlformats.org/presentationml/2006/main">
  <p:tag name="PA" val="v3.0.1"/>
</p:tagLst>
</file>

<file path=ppt/tags/tag6.xml><?xml version="1.0" encoding="utf-8"?>
<p:tagLst xmlns:a="http://schemas.openxmlformats.org/drawingml/2006/main" xmlns:r="http://schemas.openxmlformats.org/officeDocument/2006/relationships" xmlns:p="http://schemas.openxmlformats.org/presentationml/2006/main">
  <p:tag name="PA" val="v3.0.1"/>
</p:tagLst>
</file>

<file path=ppt/tags/tag7.xml><?xml version="1.0" encoding="utf-8"?>
<p:tagLst xmlns:a="http://schemas.openxmlformats.org/drawingml/2006/main" xmlns:r="http://schemas.openxmlformats.org/officeDocument/2006/relationships" xmlns:p="http://schemas.openxmlformats.org/presentationml/2006/main">
  <p:tag name="PA" val="v3.0.1"/>
</p:tagLst>
</file>

<file path=ppt/tags/tag8.xml><?xml version="1.0" encoding="utf-8"?>
<p:tagLst xmlns:a="http://schemas.openxmlformats.org/drawingml/2006/main" xmlns:r="http://schemas.openxmlformats.org/officeDocument/2006/relationships" xmlns:p="http://schemas.openxmlformats.org/presentationml/2006/main">
  <p:tag name="PA" val="v3.0.1"/>
</p:tagLst>
</file>

<file path=ppt/tags/tag9.xml><?xml version="1.0" encoding="utf-8"?>
<p:tagLst xmlns:a="http://schemas.openxmlformats.org/drawingml/2006/main" xmlns:r="http://schemas.openxmlformats.org/officeDocument/2006/relationships" xmlns:p="http://schemas.openxmlformats.org/presentationml/2006/main">
  <p:tag name="PA" val="v3.0.1"/>
</p:tagLst>
</file>

<file path=ppt/tags/tag10.xml><?xml version="1.0" encoding="utf-8"?>
<p:tagLst xmlns:a="http://schemas.openxmlformats.org/drawingml/2006/main" xmlns:r="http://schemas.openxmlformats.org/officeDocument/2006/relationships" xmlns:p="http://schemas.openxmlformats.org/presentationml/2006/main">
  <p:tag name="PA" val="v3.0.1"/>
</p:tagLst>
</file>

<file path=ppt/tags/tag11.xml><?xml version="1.0" encoding="utf-8"?>
<p:tagLst xmlns:a="http://schemas.openxmlformats.org/drawingml/2006/main" xmlns:r="http://schemas.openxmlformats.org/officeDocument/2006/relationships" xmlns:p="http://schemas.openxmlformats.org/presentationml/2006/main">
  <p:tag name="PA" val="v3.0.1"/>
</p:tagLst>
</file>

<file path=ppt/tags/tag12.xml><?xml version="1.0" encoding="utf-8"?>
<p:tagLst xmlns:a="http://schemas.openxmlformats.org/drawingml/2006/main" xmlns:r="http://schemas.openxmlformats.org/officeDocument/2006/relationships" xmlns:p="http://schemas.openxmlformats.org/presentationml/2006/main">
  <p:tag name="PA" val="v3.0.1"/>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rgbClr val="127FB8"/>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9_Office 主题​​">
  <a:themeElements>
    <a:clrScheme name="">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3C1DA"/>
      </a:accent5>
      <a:accent6>
        <a:srgbClr val="AC4744"/>
      </a:accent6>
      <a:hlink>
        <a:srgbClr val="0000FF"/>
      </a:hlink>
      <a:folHlink>
        <a:srgbClr val="800080"/>
      </a:folHlink>
    </a:clrScheme>
    <a:fontScheme name="">
      <a:majorFont>
        <a:latin typeface="等线 Light"/>
        <a:ea typeface="宋体"/>
        <a:cs typeface=""/>
      </a:majorFont>
      <a:minorFont>
        <a:latin typeface="等线"/>
        <a:ea typeface="宋体"/>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3C1DA"/>
        </a:accent5>
        <a:accent6>
          <a:srgbClr val="AC4744"/>
        </a:accent6>
        <a:hlink>
          <a:srgbClr val="0000FF"/>
        </a:hlink>
        <a:folHlink>
          <a:srgbClr val="800080"/>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10_Office 主题​​">
  <a:themeElements>
    <a:clrScheme name="">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3C1DA"/>
      </a:accent5>
      <a:accent6>
        <a:srgbClr val="AC4744"/>
      </a:accent6>
      <a:hlink>
        <a:srgbClr val="0000FF"/>
      </a:hlink>
      <a:folHlink>
        <a:srgbClr val="800080"/>
      </a:folHlink>
    </a:clrScheme>
    <a:fontScheme name="">
      <a:majorFont>
        <a:latin typeface="等线 Light"/>
        <a:ea typeface="宋体"/>
        <a:cs typeface=""/>
      </a:majorFont>
      <a:minorFont>
        <a:latin typeface="等线"/>
        <a:ea typeface="宋体"/>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3C1DA"/>
        </a:accent5>
        <a:accent6>
          <a:srgbClr val="AC4744"/>
        </a:accent6>
        <a:hlink>
          <a:srgbClr val="0000FF"/>
        </a:hlink>
        <a:folHlink>
          <a:srgbClr val="800080"/>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11_Office 主题​​">
  <a:themeElements>
    <a:clrScheme name="">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3C1DA"/>
      </a:accent5>
      <a:accent6>
        <a:srgbClr val="AC4744"/>
      </a:accent6>
      <a:hlink>
        <a:srgbClr val="0000FF"/>
      </a:hlink>
      <a:folHlink>
        <a:srgbClr val="800080"/>
      </a:folHlink>
    </a:clrScheme>
    <a:fontScheme name="">
      <a:majorFont>
        <a:latin typeface="等线 Light"/>
        <a:ea typeface="宋体"/>
        <a:cs typeface=""/>
      </a:majorFont>
      <a:minorFont>
        <a:latin typeface="等线"/>
        <a:ea typeface="宋体"/>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3C1DA"/>
        </a:accent5>
        <a:accent6>
          <a:srgbClr val="AC4744"/>
        </a:accent6>
        <a:hlink>
          <a:srgbClr val="0000FF"/>
        </a:hlink>
        <a:folHlink>
          <a:srgbClr val="800080"/>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12_Office 主题​​">
  <a:themeElements>
    <a:clrScheme name="">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3C1DA"/>
      </a:accent5>
      <a:accent6>
        <a:srgbClr val="AC4744"/>
      </a:accent6>
      <a:hlink>
        <a:srgbClr val="0000FF"/>
      </a:hlink>
      <a:folHlink>
        <a:srgbClr val="800080"/>
      </a:folHlink>
    </a:clrScheme>
    <a:fontScheme name="">
      <a:majorFont>
        <a:latin typeface="等线 Light"/>
        <a:ea typeface="宋体"/>
        <a:cs typeface=""/>
      </a:majorFont>
      <a:minorFont>
        <a:latin typeface="等线"/>
        <a:ea typeface="宋体"/>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3C1DA"/>
        </a:accent5>
        <a:accent6>
          <a:srgbClr val="AC4744"/>
        </a:accent6>
        <a:hlink>
          <a:srgbClr val="0000FF"/>
        </a:hlink>
        <a:folHlink>
          <a:srgbClr val="800080"/>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13_Office 主题​​">
  <a:themeElements>
    <a:clrScheme name="">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3C1DA"/>
      </a:accent5>
      <a:accent6>
        <a:srgbClr val="AC4744"/>
      </a:accent6>
      <a:hlink>
        <a:srgbClr val="0000FF"/>
      </a:hlink>
      <a:folHlink>
        <a:srgbClr val="800080"/>
      </a:folHlink>
    </a:clrScheme>
    <a:fontScheme name="">
      <a:majorFont>
        <a:latin typeface="等线 Light"/>
        <a:ea typeface="宋体"/>
        <a:cs typeface=""/>
      </a:majorFont>
      <a:minorFont>
        <a:latin typeface="等线"/>
        <a:ea typeface="宋体"/>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3C1DA"/>
        </a:accent5>
        <a:accent6>
          <a:srgbClr val="AC4744"/>
        </a:accent6>
        <a:hlink>
          <a:srgbClr val="0000FF"/>
        </a:hlink>
        <a:folHlink>
          <a:srgbClr val="800080"/>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14_Office 主题​​">
  <a:themeElements>
    <a:clrScheme name="">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3C1DA"/>
      </a:accent5>
      <a:accent6>
        <a:srgbClr val="AC4744"/>
      </a:accent6>
      <a:hlink>
        <a:srgbClr val="0000FF"/>
      </a:hlink>
      <a:folHlink>
        <a:srgbClr val="800080"/>
      </a:folHlink>
    </a:clrScheme>
    <a:fontScheme name="">
      <a:majorFont>
        <a:latin typeface="等线 Light"/>
        <a:ea typeface="宋体"/>
        <a:cs typeface=""/>
      </a:majorFont>
      <a:minorFont>
        <a:latin typeface="等线"/>
        <a:ea typeface="宋体"/>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3C1DA"/>
        </a:accent5>
        <a:accent6>
          <a:srgbClr val="AC4744"/>
        </a:accent6>
        <a:hlink>
          <a:srgbClr val="0000FF"/>
        </a:hlink>
        <a:folHlink>
          <a:srgbClr val="800080"/>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Office">
  <a:themeElements>
    <a:clrScheme name="">
      <a:dk1>
        <a:srgbClr val="000000"/>
      </a:dk1>
      <a:lt1>
        <a:srgbClr val="FFFFFF"/>
      </a:lt1>
      <a:dk2>
        <a:srgbClr val="44546A"/>
      </a:dk2>
      <a:lt2>
        <a:srgbClr val="E7E6E6"/>
      </a:lt2>
      <a:accent1>
        <a:srgbClr val="4472C4"/>
      </a:accent1>
      <a:accent2>
        <a:srgbClr val="ED7D31"/>
      </a:accent2>
      <a:accent3>
        <a:srgbClr val="FFFFFF"/>
      </a:accent3>
      <a:accent4>
        <a:srgbClr val="000000"/>
      </a:accent4>
      <a:accent5>
        <a:srgbClr val="B0BCDE"/>
      </a:accent5>
      <a:accent6>
        <a:srgbClr val="D4702B"/>
      </a:accent6>
      <a:hlink>
        <a:srgbClr val="0563C1"/>
      </a:hlink>
      <a:folHlink>
        <a:srgbClr val="954F72"/>
      </a:folHlink>
    </a:clrScheme>
    <a:fontScheme name="Cambria-Calibri">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2007-2010">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atMod val="350000"/>
                <a:shade val="99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9.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169</TotalTime>
  <Words>3519</Words>
  <Application>Microsoft Office PowerPoint</Application>
  <PresentationFormat>宽屏</PresentationFormat>
  <Paragraphs>216</Paragraphs>
  <Slides>41</Slides>
  <Notes>0</Notes>
  <HiddenSlides>0</HiddenSlides>
  <MMClips>0</MMClips>
  <ScaleCrop>false</ScaleCrop>
  <HeadingPairs>
    <vt:vector size="6" baseType="variant">
      <vt:variant>
        <vt:lpstr>已用的字体</vt:lpstr>
      </vt:variant>
      <vt:variant>
        <vt:i4>7</vt:i4>
      </vt:variant>
      <vt:variant>
        <vt:lpstr>主题</vt:lpstr>
      </vt:variant>
      <vt:variant>
        <vt:i4>7</vt:i4>
      </vt:variant>
      <vt:variant>
        <vt:lpstr>幻灯片标题</vt:lpstr>
      </vt:variant>
      <vt:variant>
        <vt:i4>41</vt:i4>
      </vt:variant>
    </vt:vector>
  </HeadingPairs>
  <TitlesOfParts>
    <vt:vector size="55" baseType="lpstr">
      <vt:lpstr>等线</vt:lpstr>
      <vt:lpstr>等线 Light</vt:lpstr>
      <vt:lpstr>宋体</vt:lpstr>
      <vt:lpstr>微软雅黑</vt:lpstr>
      <vt:lpstr>Arial</vt:lpstr>
      <vt:lpstr>Calibri</vt:lpstr>
      <vt:lpstr>Times New Roman</vt:lpstr>
      <vt:lpstr>Office 主题​​</vt:lpstr>
      <vt:lpstr>9_Office 主题​​</vt:lpstr>
      <vt:lpstr>10_Office 主题​​</vt:lpstr>
      <vt:lpstr>11_Office 主题​​</vt:lpstr>
      <vt:lpstr>12_Office 主题​​</vt:lpstr>
      <vt:lpstr>13_Office 主题​​</vt:lpstr>
      <vt:lpstr>14_Office 主题​​</vt:lpstr>
      <vt:lpstr>第四章  人格与心理健康</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9轮PPT模板</dc:title>
  <dc:creator>Chris</dc:creator>
  <cp:lastModifiedBy>盛鑫</cp:lastModifiedBy>
  <cp:revision>280</cp:revision>
  <dcterms:created xsi:type="dcterms:W3CDTF">2017-08-10T17:46:00Z</dcterms:created>
  <dcterms:modified xsi:type="dcterms:W3CDTF">2025-06-06T02:49:54Z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2052-11.1.0.8976</vt:lpwstr>
  </property>
</Properties>
</file>